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1"/>
  </p:notesMasterIdLst>
  <p:handoutMasterIdLst>
    <p:handoutMasterId r:id="rId22"/>
  </p:handoutMasterIdLst>
  <p:sldIdLst>
    <p:sldId id="256" r:id="rId5"/>
    <p:sldId id="290" r:id="rId6"/>
    <p:sldId id="258" r:id="rId7"/>
    <p:sldId id="279" r:id="rId8"/>
    <p:sldId id="292" r:id="rId9"/>
    <p:sldId id="260" r:id="rId10"/>
    <p:sldId id="262" r:id="rId11"/>
    <p:sldId id="276" r:id="rId12"/>
    <p:sldId id="264" r:id="rId13"/>
    <p:sldId id="291" r:id="rId14"/>
    <p:sldId id="268" r:id="rId15"/>
    <p:sldId id="286" r:id="rId16"/>
    <p:sldId id="293" r:id="rId17"/>
    <p:sldId id="294" r:id="rId18"/>
    <p:sldId id="295"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144" userDrawn="1">
          <p15:clr>
            <a:srgbClr val="A4A3A4"/>
          </p15:clr>
        </p15:guide>
        <p15:guide id="3" orient="horz" pos="9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B2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C4B1156A-380E-4F78-BDF5-A606A8083BF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204" autoAdjust="0"/>
  </p:normalViewPr>
  <p:slideViewPr>
    <p:cSldViewPr snapToGrid="0">
      <p:cViewPr varScale="1">
        <p:scale>
          <a:sx n="103" d="100"/>
          <a:sy n="103" d="100"/>
        </p:scale>
        <p:origin x="210" y="108"/>
      </p:cViewPr>
      <p:guideLst>
        <p:guide orient="horz" pos="792"/>
        <p:guide pos="3144"/>
        <p:guide orient="horz" pos="960"/>
      </p:guideLst>
    </p:cSldViewPr>
  </p:slideViewPr>
  <p:outlineViewPr>
    <p:cViewPr>
      <p:scale>
        <a:sx n="33" d="100"/>
        <a:sy n="33" d="100"/>
      </p:scale>
      <p:origin x="0" y="-11942"/>
    </p:cViewPr>
  </p:outlin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58" d="100"/>
          <a:sy n="58" d="100"/>
        </p:scale>
        <p:origin x="3240" y="5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E72A9-67A2-4FB1-BBF6-740F2C2EAA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27B748C-466C-45D8-970C-D4FB4FE80C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8ABBF3-49A8-4B3F-9773-22E67695BB12}" type="datetimeFigureOut">
              <a:rPr lang="en-US" smtClean="0"/>
              <a:t>5/20/2025</a:t>
            </a:fld>
            <a:endParaRPr lang="en-US" dirty="0"/>
          </a:p>
        </p:txBody>
      </p:sp>
      <p:sp>
        <p:nvSpPr>
          <p:cNvPr id="4" name="Footer Placeholder 3">
            <a:extLst>
              <a:ext uri="{FF2B5EF4-FFF2-40B4-BE49-F238E27FC236}">
                <a16:creationId xmlns:a16="http://schemas.microsoft.com/office/drawing/2014/main" id="{EAA8C23F-271A-4B7C-87EC-108046165C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3E7ABF6-4152-4126-AC20-23B44A3111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EB6193-5AA7-489B-8575-00593FC261DE}" type="slidenum">
              <a:rPr lang="en-US" smtClean="0"/>
              <a:t>‹#›</a:t>
            </a:fld>
            <a:endParaRPr lang="en-US" dirty="0"/>
          </a:p>
        </p:txBody>
      </p:sp>
    </p:spTree>
    <p:extLst>
      <p:ext uri="{BB962C8B-B14F-4D97-AF65-F5344CB8AC3E}">
        <p14:creationId xmlns:p14="http://schemas.microsoft.com/office/powerpoint/2010/main" val="1305405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4AAC2B-A50D-4386-849A-6B59FB991B4C}" type="datetimeFigureOut">
              <a:rPr lang="en-US" smtClean="0"/>
              <a:t>5/20/2025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95658-EA1F-4910-80AB-4DA76E167475}" type="slidenum">
              <a:rPr lang="en-US" smtClean="0"/>
              <a:t>‹#›</a:t>
            </a:fld>
            <a:endParaRPr lang="en-US" dirty="0"/>
          </a:p>
        </p:txBody>
      </p:sp>
    </p:spTree>
    <p:extLst>
      <p:ext uri="{BB962C8B-B14F-4D97-AF65-F5344CB8AC3E}">
        <p14:creationId xmlns:p14="http://schemas.microsoft.com/office/powerpoint/2010/main" val="3414773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a:t>
            </a:fld>
            <a:endParaRPr lang="en-US" dirty="0"/>
          </a:p>
        </p:txBody>
      </p:sp>
    </p:spTree>
    <p:extLst>
      <p:ext uri="{BB962C8B-B14F-4D97-AF65-F5344CB8AC3E}">
        <p14:creationId xmlns:p14="http://schemas.microsoft.com/office/powerpoint/2010/main" val="245686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10</a:t>
            </a:fld>
            <a:endParaRPr lang="en-US" dirty="0"/>
          </a:p>
        </p:txBody>
      </p:sp>
    </p:spTree>
    <p:extLst>
      <p:ext uri="{BB962C8B-B14F-4D97-AF65-F5344CB8AC3E}">
        <p14:creationId xmlns:p14="http://schemas.microsoft.com/office/powerpoint/2010/main" val="1101034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11</a:t>
            </a:fld>
            <a:endParaRPr lang="en-US" dirty="0"/>
          </a:p>
        </p:txBody>
      </p:sp>
    </p:spTree>
    <p:extLst>
      <p:ext uri="{BB962C8B-B14F-4D97-AF65-F5344CB8AC3E}">
        <p14:creationId xmlns:p14="http://schemas.microsoft.com/office/powerpoint/2010/main" val="51022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12</a:t>
            </a:fld>
            <a:endParaRPr lang="en-US" dirty="0"/>
          </a:p>
        </p:txBody>
      </p:sp>
    </p:spTree>
    <p:extLst>
      <p:ext uri="{BB962C8B-B14F-4D97-AF65-F5344CB8AC3E}">
        <p14:creationId xmlns:p14="http://schemas.microsoft.com/office/powerpoint/2010/main" val="290966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913A-A1A1-4E3F-640F-469C4BDAEB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E237DE-B948-72C7-88E2-8E75396AF0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7B36F5-78D0-72CC-B07C-CD44A8A896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15BC54C-5BE4-1EC5-D64D-7CC3FE8E576E}"/>
              </a:ext>
            </a:extLst>
          </p:cNvPr>
          <p:cNvSpPr>
            <a:spLocks noGrp="1"/>
          </p:cNvSpPr>
          <p:nvPr>
            <p:ph type="sldNum" sz="quarter" idx="5"/>
          </p:nvPr>
        </p:nvSpPr>
        <p:spPr/>
        <p:txBody>
          <a:bodyPr/>
          <a:lstStyle/>
          <a:p>
            <a:fld id="{10895658-EA1F-4910-80AB-4DA76E167475}" type="slidenum">
              <a:rPr lang="en-US" smtClean="0"/>
              <a:t>13</a:t>
            </a:fld>
            <a:endParaRPr lang="en-US" dirty="0"/>
          </a:p>
        </p:txBody>
      </p:sp>
    </p:spTree>
    <p:extLst>
      <p:ext uri="{BB962C8B-B14F-4D97-AF65-F5344CB8AC3E}">
        <p14:creationId xmlns:p14="http://schemas.microsoft.com/office/powerpoint/2010/main" val="1230961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035431-E170-AE73-0EC2-6195FF731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1C3F16-76A1-392F-705E-923B9579A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95516B-21AB-DCD4-A45C-D96AA847C5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6C43E25-1560-D341-5788-3E2439DA151C}"/>
              </a:ext>
            </a:extLst>
          </p:cNvPr>
          <p:cNvSpPr>
            <a:spLocks noGrp="1"/>
          </p:cNvSpPr>
          <p:nvPr>
            <p:ph type="sldNum" sz="quarter" idx="5"/>
          </p:nvPr>
        </p:nvSpPr>
        <p:spPr/>
        <p:txBody>
          <a:bodyPr/>
          <a:lstStyle/>
          <a:p>
            <a:fld id="{10895658-EA1F-4910-80AB-4DA76E167475}" type="slidenum">
              <a:rPr lang="en-US" smtClean="0"/>
              <a:t>14</a:t>
            </a:fld>
            <a:endParaRPr lang="en-US" dirty="0"/>
          </a:p>
        </p:txBody>
      </p:sp>
    </p:spTree>
    <p:extLst>
      <p:ext uri="{BB962C8B-B14F-4D97-AF65-F5344CB8AC3E}">
        <p14:creationId xmlns:p14="http://schemas.microsoft.com/office/powerpoint/2010/main" val="3157209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B1322A-72F7-060E-4097-C065319322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E7987E-959F-7FCE-B36F-9872C43331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D282FB-DEC6-AC92-560C-EE3159A9C8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C18CBE3-5BCC-0CA7-1BC3-218D8198217E}"/>
              </a:ext>
            </a:extLst>
          </p:cNvPr>
          <p:cNvSpPr>
            <a:spLocks noGrp="1"/>
          </p:cNvSpPr>
          <p:nvPr>
            <p:ph type="sldNum" sz="quarter" idx="5"/>
          </p:nvPr>
        </p:nvSpPr>
        <p:spPr/>
        <p:txBody>
          <a:bodyPr/>
          <a:lstStyle/>
          <a:p>
            <a:fld id="{10895658-EA1F-4910-80AB-4DA76E167475}" type="slidenum">
              <a:rPr lang="en-US" smtClean="0"/>
              <a:t>15</a:t>
            </a:fld>
            <a:endParaRPr lang="en-US" dirty="0"/>
          </a:p>
        </p:txBody>
      </p:sp>
    </p:spTree>
    <p:extLst>
      <p:ext uri="{BB962C8B-B14F-4D97-AF65-F5344CB8AC3E}">
        <p14:creationId xmlns:p14="http://schemas.microsoft.com/office/powerpoint/2010/main" val="4151783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16</a:t>
            </a:fld>
            <a:endParaRPr lang="en-US" dirty="0"/>
          </a:p>
        </p:txBody>
      </p:sp>
    </p:spTree>
    <p:extLst>
      <p:ext uri="{BB962C8B-B14F-4D97-AF65-F5344CB8AC3E}">
        <p14:creationId xmlns:p14="http://schemas.microsoft.com/office/powerpoint/2010/main" val="3217716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2</a:t>
            </a:fld>
            <a:endParaRPr lang="en-US" dirty="0"/>
          </a:p>
        </p:txBody>
      </p:sp>
    </p:spTree>
    <p:extLst>
      <p:ext uri="{BB962C8B-B14F-4D97-AF65-F5344CB8AC3E}">
        <p14:creationId xmlns:p14="http://schemas.microsoft.com/office/powerpoint/2010/main" val="2482613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3</a:t>
            </a:fld>
            <a:endParaRPr lang="en-US" dirty="0"/>
          </a:p>
        </p:txBody>
      </p:sp>
    </p:spTree>
    <p:extLst>
      <p:ext uri="{BB962C8B-B14F-4D97-AF65-F5344CB8AC3E}">
        <p14:creationId xmlns:p14="http://schemas.microsoft.com/office/powerpoint/2010/main" val="2456439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4</a:t>
            </a:fld>
            <a:endParaRPr lang="en-US" dirty="0"/>
          </a:p>
        </p:txBody>
      </p:sp>
    </p:spTree>
    <p:extLst>
      <p:ext uri="{BB962C8B-B14F-4D97-AF65-F5344CB8AC3E}">
        <p14:creationId xmlns:p14="http://schemas.microsoft.com/office/powerpoint/2010/main" val="1648291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5</a:t>
            </a:fld>
            <a:endParaRPr lang="en-US" dirty="0"/>
          </a:p>
        </p:txBody>
      </p:sp>
    </p:spTree>
    <p:extLst>
      <p:ext uri="{BB962C8B-B14F-4D97-AF65-F5344CB8AC3E}">
        <p14:creationId xmlns:p14="http://schemas.microsoft.com/office/powerpoint/2010/main" val="2371032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6</a:t>
            </a:fld>
            <a:endParaRPr lang="en-US" dirty="0"/>
          </a:p>
        </p:txBody>
      </p:sp>
    </p:spTree>
    <p:extLst>
      <p:ext uri="{BB962C8B-B14F-4D97-AF65-F5344CB8AC3E}">
        <p14:creationId xmlns:p14="http://schemas.microsoft.com/office/powerpoint/2010/main" val="3110401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95658-EA1F-4910-80AB-4DA76E167475}" type="slidenum">
              <a:rPr lang="en-US" smtClean="0"/>
              <a:t>7</a:t>
            </a:fld>
            <a:endParaRPr lang="en-US" dirty="0"/>
          </a:p>
        </p:txBody>
      </p:sp>
    </p:spTree>
    <p:extLst>
      <p:ext uri="{BB962C8B-B14F-4D97-AF65-F5344CB8AC3E}">
        <p14:creationId xmlns:p14="http://schemas.microsoft.com/office/powerpoint/2010/main" val="1306333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8</a:t>
            </a:fld>
            <a:endParaRPr lang="en-US" dirty="0"/>
          </a:p>
        </p:txBody>
      </p:sp>
    </p:spTree>
    <p:extLst>
      <p:ext uri="{BB962C8B-B14F-4D97-AF65-F5344CB8AC3E}">
        <p14:creationId xmlns:p14="http://schemas.microsoft.com/office/powerpoint/2010/main" val="360712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0895658-EA1F-4910-80AB-4DA76E167475}" type="slidenum">
              <a:rPr lang="en-US" smtClean="0"/>
              <a:t>9</a:t>
            </a:fld>
            <a:endParaRPr lang="en-US" dirty="0"/>
          </a:p>
        </p:txBody>
      </p:sp>
    </p:spTree>
    <p:extLst>
      <p:ext uri="{BB962C8B-B14F-4D97-AF65-F5344CB8AC3E}">
        <p14:creationId xmlns:p14="http://schemas.microsoft.com/office/powerpoint/2010/main" val="2769560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10" Type="http://schemas.openxmlformats.org/officeDocument/2006/relationships/image" Target="../media/image5.png"/><Relationship Id="rId4" Type="http://schemas.openxmlformats.org/officeDocument/2006/relationships/image" Target="../media/image14.png"/><Relationship Id="rId9" Type="http://schemas.openxmlformats.org/officeDocument/2006/relationships/image" Target="../media/image2.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4.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9AF4D7D-42EC-4F30-296A-81B05C4E7D57}"/>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714772" y="677918"/>
            <a:ext cx="6856292" cy="3590596"/>
          </a:xfrm>
        </p:spPr>
        <p:txBody>
          <a:bodyPr anchor="ctr"/>
          <a:lstStyle>
            <a:lvl1pPr algn="l">
              <a:defRPr sz="6000" cap="all" baseline="0">
                <a:solidFill>
                  <a:schemeClr val="tx2"/>
                </a:solidFill>
              </a:defRPr>
            </a:lvl1pPr>
          </a:lstStyle>
          <a:p>
            <a:r>
              <a:rPr lang="en-US" dirty="0"/>
              <a:t>Click to add title</a:t>
            </a:r>
          </a:p>
        </p:txBody>
      </p:sp>
    </p:spTree>
    <p:extLst>
      <p:ext uri="{BB962C8B-B14F-4D97-AF65-F5344CB8AC3E}">
        <p14:creationId xmlns:p14="http://schemas.microsoft.com/office/powerpoint/2010/main" val="670392170"/>
      </p:ext>
    </p:extLst>
  </p:cSld>
  <p:clrMapOvr>
    <a:masterClrMapping/>
  </p:clrMapOvr>
  <p:extLst>
    <p:ext uri="{DCECCB84-F9BA-43D5-87BE-67443E8EF086}">
      <p15:sldGuideLst xmlns:p15="http://schemas.microsoft.com/office/powerpoint/2012/main">
        <p15:guide id="1" orient="horz" pos="1080" userDrawn="1">
          <p15:clr>
            <a:srgbClr val="FBAE40"/>
          </p15:clr>
        </p15:guide>
        <p15:guide id="2" orient="horz" pos="2160" userDrawn="1">
          <p15:clr>
            <a:srgbClr val="FBAE40"/>
          </p15:clr>
        </p15:guide>
        <p15:guide id="3" orient="horz" pos="3240" userDrawn="1">
          <p15:clr>
            <a:srgbClr val="FBAE40"/>
          </p15:clr>
        </p15:guide>
        <p15:guide id="4" orient="horz" pos="2260" userDrawn="1">
          <p15:clr>
            <a:srgbClr val="FBAE40"/>
          </p15:clr>
        </p15:guide>
        <p15:guide id="5" pos="729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0" y="896112"/>
            <a:ext cx="10668000" cy="1325563"/>
          </a:xfrm>
        </p:spPr>
        <p:txBody>
          <a:bodyPr anchor="t" anchorCtr="0"/>
          <a:lstStyle>
            <a:lvl1pPr>
              <a:defRPr cap="all" baseline="0">
                <a:solidFill>
                  <a:schemeClr val="accent1"/>
                </a:solidFill>
              </a:defRPr>
            </a:lvl1pPr>
          </a:lstStyle>
          <a:p>
            <a:r>
              <a:rPr lang="en-US" dirty="0"/>
              <a:t>CLICK TO ADD TITLE</a:t>
            </a:r>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D70FC509-0D49-9500-59C9-DAE0A699FB0C}"/>
              </a:ext>
            </a:extLst>
          </p:cNvPr>
          <p:cNvSpPr>
            <a:spLocks noGrp="1"/>
          </p:cNvSpPr>
          <p:nvPr>
            <p:ph type="body" sz="quarter" idx="13" hasCustomPrompt="1"/>
          </p:nvPr>
        </p:nvSpPr>
        <p:spPr>
          <a:xfrm>
            <a:off x="762000" y="2417197"/>
            <a:ext cx="4278313" cy="3737541"/>
          </a:xfrm>
        </p:spPr>
        <p:txBody>
          <a:bodyPr vert="horz" lIns="91440" tIns="45720" rIns="91440" bIns="45720" rtlCol="0">
            <a:normAutofit/>
          </a:bodyPr>
          <a:lstStyle>
            <a:lvl1pPr>
              <a:spcBef>
                <a:spcPts val="0"/>
              </a:spcBef>
              <a:spcAft>
                <a:spcPts val="1200"/>
              </a:spcAft>
              <a:defRPr lang="en-US" sz="1800" smtClean="0"/>
            </a:lvl1pPr>
            <a:lvl2pPr>
              <a:spcBef>
                <a:spcPts val="0"/>
              </a:spcBef>
              <a:spcAft>
                <a:spcPts val="1200"/>
              </a:spcAft>
              <a:defRPr lang="en-US" sz="1800" smtClean="0"/>
            </a:lvl2pPr>
            <a:lvl3pPr>
              <a:spcBef>
                <a:spcPts val="0"/>
              </a:spcBef>
              <a:spcAft>
                <a:spcPts val="1200"/>
              </a:spcAft>
              <a:defRPr lang="en-US" sz="1800" smtClean="0"/>
            </a:lvl3pPr>
            <a:lvl4pPr>
              <a:spcBef>
                <a:spcPts val="0"/>
              </a:spcBef>
              <a:spcAft>
                <a:spcPts val="1200"/>
              </a:spcAft>
              <a:defRPr lang="en-US" sz="1800" smtClean="0"/>
            </a:lvl4pPr>
            <a:lvl5pPr>
              <a:spcBef>
                <a:spcPts val="0"/>
              </a:spcBef>
              <a:spcAft>
                <a:spcPts val="1200"/>
              </a:spcAft>
              <a:defRPr lang="en-US" sz="1800"/>
            </a:lvl5pPr>
          </a:lstStyle>
          <a:p>
            <a:pPr lvl="0"/>
            <a:r>
              <a:rPr lang="en-US" dirty="0"/>
              <a:t>Click to add text </a:t>
            </a:r>
          </a:p>
          <a:p>
            <a:pPr marL="685800" lvl="1" indent="-228600"/>
            <a:r>
              <a:rPr lang="en-US" dirty="0"/>
              <a:t>Second level</a:t>
            </a:r>
          </a:p>
          <a:p>
            <a:pPr marL="1143000" lvl="2" indent="-228600"/>
            <a:r>
              <a:rPr lang="en-US" dirty="0"/>
              <a:t>Third level</a:t>
            </a:r>
          </a:p>
          <a:p>
            <a:pPr marL="1600200" lvl="3" indent="-228600"/>
            <a:r>
              <a:rPr lang="en-US" dirty="0"/>
              <a:t>Fourth level</a:t>
            </a:r>
          </a:p>
          <a:p>
            <a:pPr marL="2057400" lvl="4" indent="-228600"/>
            <a:r>
              <a:rPr lang="en-US" dirty="0"/>
              <a:t>Fifth level</a:t>
            </a:r>
          </a:p>
        </p:txBody>
      </p:sp>
      <p:sp>
        <p:nvSpPr>
          <p:cNvPr id="8" name="Table Placeholder 7">
            <a:extLst>
              <a:ext uri="{FF2B5EF4-FFF2-40B4-BE49-F238E27FC236}">
                <a16:creationId xmlns:a16="http://schemas.microsoft.com/office/drawing/2014/main" id="{7113F543-A373-5951-EBF3-7E283EE52F0B}"/>
              </a:ext>
            </a:extLst>
          </p:cNvPr>
          <p:cNvSpPr>
            <a:spLocks noGrp="1"/>
          </p:cNvSpPr>
          <p:nvPr>
            <p:ph type="tbl" sz="quarter" idx="14" hasCustomPrompt="1"/>
          </p:nvPr>
        </p:nvSpPr>
        <p:spPr>
          <a:xfrm>
            <a:off x="5241471" y="2417763"/>
            <a:ext cx="6188529" cy="3736975"/>
          </a:xfrm>
        </p:spPr>
        <p:txBody>
          <a:bodyPr/>
          <a:lstStyle>
            <a:lvl1pPr>
              <a:defRPr/>
            </a:lvl1pPr>
          </a:lstStyle>
          <a:p>
            <a:r>
              <a:rPr lang="en-US" dirty="0"/>
              <a:t>Click icon to insert table</a:t>
            </a:r>
          </a:p>
        </p:txBody>
      </p:sp>
      <p:sp>
        <p:nvSpPr>
          <p:cNvPr id="3" name="Date Placeholder 3">
            <a:extLst>
              <a:ext uri="{FF2B5EF4-FFF2-40B4-BE49-F238E27FC236}">
                <a16:creationId xmlns:a16="http://schemas.microsoft.com/office/drawing/2014/main" id="{7D4C80AE-01F3-AAB6-99EF-DB1B5934CFD2}"/>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C0241B24-8629-6BC2-C72F-A156F0624997}"/>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967FBBF9-1C14-3371-F0AC-507FFCAB3BC1}"/>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0818906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9866540" cy="1358140"/>
          </a:xfrm>
        </p:spPr>
        <p:txBody>
          <a:bodyPr anchor="t" anchorCtr="0"/>
          <a:lstStyle>
            <a:lvl1pPr>
              <a:defRPr cap="all" baseline="0">
                <a:solidFill>
                  <a:schemeClr val="tx2"/>
                </a:solidFill>
              </a:defRPr>
            </a:lvl1pPr>
          </a:lstStyle>
          <a:p>
            <a:r>
              <a:rPr lang="en-US" dirty="0"/>
              <a:t>CLICK TO ADD TITLE</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sp>
        <p:nvSpPr>
          <p:cNvPr id="3" name="Content Placeholder 2">
            <a:extLst>
              <a:ext uri="{FF2B5EF4-FFF2-40B4-BE49-F238E27FC236}">
                <a16:creationId xmlns:a16="http://schemas.microsoft.com/office/drawing/2014/main" id="{8A650232-76AA-C9E3-F846-8DB1B44E5AF3}"/>
              </a:ext>
            </a:extLst>
          </p:cNvPr>
          <p:cNvSpPr>
            <a:spLocks noGrp="1"/>
          </p:cNvSpPr>
          <p:nvPr>
            <p:ph sz="half" idx="15" hasCustomPrompt="1"/>
          </p:nvPr>
        </p:nvSpPr>
        <p:spPr>
          <a:xfrm>
            <a:off x="1552575" y="2481940"/>
            <a:ext cx="6477952" cy="3635831"/>
          </a:xfrm>
        </p:spPr>
        <p:txBody>
          <a:bodyPr>
            <a:normAutofit/>
          </a:bodyPr>
          <a:lstStyle>
            <a:lvl1pPr marL="0" indent="0">
              <a:lnSpc>
                <a:spcPct val="100000"/>
              </a:lnSpc>
              <a:spcBef>
                <a:spcPts val="0"/>
              </a:spcBef>
              <a:spcAft>
                <a:spcPts val="600"/>
              </a:spcAft>
              <a:buFont typeface="Arial" panose="020B0604020202020204" pitchFamily="34" charset="0"/>
              <a:buNone/>
              <a:defRPr sz="1800">
                <a:solidFill>
                  <a:schemeClr val="bg1"/>
                </a:solidFill>
              </a:defRPr>
            </a:lvl1pPr>
            <a:lvl2pPr marL="457200">
              <a:lnSpc>
                <a:spcPct val="100000"/>
              </a:lnSpc>
              <a:spcAft>
                <a:spcPts val="600"/>
              </a:spcAft>
              <a:defRPr sz="1800">
                <a:solidFill>
                  <a:schemeClr val="bg1"/>
                </a:solidFill>
              </a:defRPr>
            </a:lvl2pPr>
            <a:lvl3pPr marL="914400">
              <a:lnSpc>
                <a:spcPct val="100000"/>
              </a:lnSpc>
              <a:spcAft>
                <a:spcPts val="600"/>
              </a:spcAft>
              <a:defRPr sz="1800">
                <a:solidFill>
                  <a:schemeClr val="bg1"/>
                </a:solidFill>
              </a:defRPr>
            </a:lvl3pPr>
            <a:lvl4pPr marL="1371600">
              <a:lnSpc>
                <a:spcPct val="100000"/>
              </a:lnSpc>
              <a:spcAft>
                <a:spcPts val="600"/>
              </a:spcAft>
              <a:defRPr sz="1800">
                <a:solidFill>
                  <a:schemeClr val="bg1"/>
                </a:solidFill>
              </a:defRPr>
            </a:lvl4pPr>
            <a:lvl5pPr marL="1828800">
              <a:lnSpc>
                <a:spcPct val="100000"/>
              </a:lnSpc>
              <a:spcAft>
                <a:spcPts val="600"/>
              </a:spcAft>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37A04978-5D2C-BBF1-9C05-C52717619019}"/>
              </a:ext>
            </a:extLst>
          </p:cNvPr>
          <p:cNvSpPr>
            <a:spLocks noGrp="1"/>
          </p:cNvSpPr>
          <p:nvPr>
            <p:ph type="body" sz="quarter" idx="14" hasCustomPrompt="1"/>
          </p:nvPr>
        </p:nvSpPr>
        <p:spPr>
          <a:xfrm>
            <a:off x="8372723" y="2481940"/>
            <a:ext cx="3046391" cy="3759200"/>
          </a:xfrm>
        </p:spPr>
        <p:txBody>
          <a:bodyPr>
            <a:normAutofit/>
          </a:bodyPr>
          <a:lstStyle>
            <a:lvl1pPr marL="342900" indent="-342900">
              <a:spcAft>
                <a:spcPts val="600"/>
              </a:spcAft>
              <a:buFont typeface="+mj-lt"/>
              <a:buAutoNum type="arabicPeriod"/>
              <a:defRPr sz="1800">
                <a:solidFill>
                  <a:schemeClr val="bg1"/>
                </a:solidFill>
              </a:defRPr>
            </a:lvl1pPr>
            <a:lvl2pPr marL="800100" indent="-342900">
              <a:spcAft>
                <a:spcPts val="600"/>
              </a:spcAft>
              <a:buFont typeface="+mj-lt"/>
              <a:buAutoNum type="alphaLcPeriod"/>
              <a:defRPr sz="1800">
                <a:solidFill>
                  <a:schemeClr val="bg1"/>
                </a:solidFill>
              </a:defRPr>
            </a:lvl2pPr>
            <a:lvl3pPr marL="1257300" indent="-342900">
              <a:spcAft>
                <a:spcPts val="600"/>
              </a:spcAft>
              <a:buFont typeface="+mj-lt"/>
              <a:buAutoNum type="arabicParenR"/>
              <a:defRPr sz="1800">
                <a:solidFill>
                  <a:schemeClr val="bg1"/>
                </a:solidFill>
              </a:defRPr>
            </a:lvl3pPr>
            <a:lvl4pPr marL="1714500" indent="-342900">
              <a:spcAft>
                <a:spcPts val="600"/>
              </a:spcAft>
              <a:buFont typeface="+mj-lt"/>
              <a:buAutoNum type="alphaLcParenR"/>
              <a:defRPr sz="1800">
                <a:solidFill>
                  <a:schemeClr val="bg1"/>
                </a:solidFill>
              </a:defRPr>
            </a:lvl4pPr>
            <a:lvl5pPr marL="2171700" indent="-342900">
              <a:spcAft>
                <a:spcPts val="600"/>
              </a:spcAft>
              <a:buFont typeface="+mj-lt"/>
              <a:buAutoNum type="romanLcPeriod"/>
              <a:defRPr sz="1800">
                <a:solidFill>
                  <a:schemeClr val="bg1"/>
                </a:solidFill>
              </a:defRPr>
            </a:lvl5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3" name="Date Placeholder 3">
            <a:extLst>
              <a:ext uri="{FF2B5EF4-FFF2-40B4-BE49-F238E27FC236}">
                <a16:creationId xmlns:a16="http://schemas.microsoft.com/office/drawing/2014/main" id="{41C57AEB-9E33-4F77-9F58-DB0D1B978707}"/>
              </a:ext>
            </a:extLst>
          </p:cNvPr>
          <p:cNvSpPr>
            <a:spLocks noGrp="1"/>
          </p:cNvSpPr>
          <p:nvPr>
            <p:ph type="dt" sz="half" idx="10"/>
          </p:nvPr>
        </p:nvSpPr>
        <p:spPr>
          <a:xfrm>
            <a:off x="1554480" y="6353175"/>
            <a:ext cx="1097280" cy="365125"/>
          </a:xfrm>
        </p:spPr>
        <p:txBody>
          <a:bodyPr/>
          <a:lstStyle>
            <a:lvl1pPr>
              <a:defRPr>
                <a:solidFill>
                  <a:schemeClr val="bg1"/>
                </a:solidFill>
              </a:defRPr>
            </a:lvl1pPr>
          </a:lstStyle>
          <a:p>
            <a:r>
              <a:rPr lang="en-US"/>
              <a:t>12/11/2023</a:t>
            </a:r>
            <a:endParaRPr lang="en-US" dirty="0"/>
          </a:p>
        </p:txBody>
      </p:sp>
      <p:sp>
        <p:nvSpPr>
          <p:cNvPr id="64" name="Footer Placeholder 4">
            <a:extLst>
              <a:ext uri="{FF2B5EF4-FFF2-40B4-BE49-F238E27FC236}">
                <a16:creationId xmlns:a16="http://schemas.microsoft.com/office/drawing/2014/main" id="{182F895D-C48A-41AA-9DE6-43A17B7E019A}"/>
              </a:ext>
            </a:extLst>
          </p:cNvPr>
          <p:cNvSpPr>
            <a:spLocks noGrp="1"/>
          </p:cNvSpPr>
          <p:nvPr>
            <p:ph type="ftr" sz="quarter" idx="11"/>
          </p:nvPr>
        </p:nvSpPr>
        <p:spPr>
          <a:xfrm>
            <a:off x="5744527" y="6350000"/>
            <a:ext cx="2286000" cy="365125"/>
          </a:xfrm>
        </p:spPr>
        <p:txBody>
          <a:bodyPr/>
          <a:lstStyle>
            <a:lvl1pPr>
              <a:defRPr>
                <a:solidFill>
                  <a:schemeClr val="bg1"/>
                </a:solidFill>
              </a:defRPr>
            </a:lvl1pPr>
          </a:lstStyle>
          <a:p>
            <a:r>
              <a:rPr lang="en-US"/>
              <a:t>Presentation title</a:t>
            </a:r>
            <a:endParaRPr lang="en-US" dirty="0"/>
          </a:p>
        </p:txBody>
      </p:sp>
      <p:sp>
        <p:nvSpPr>
          <p:cNvPr id="65" name="Slide Number Placeholder 5">
            <a:extLst>
              <a:ext uri="{FF2B5EF4-FFF2-40B4-BE49-F238E27FC236}">
                <a16:creationId xmlns:a16="http://schemas.microsoft.com/office/drawing/2014/main" id="{4C15BF58-30D9-4A0E-8506-1CD777B0FC5B}"/>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807368846"/>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4155" y="896112"/>
            <a:ext cx="10665845" cy="1325563"/>
          </a:xfrm>
        </p:spPr>
        <p:txBody>
          <a:bodyPr anchor="t" anchorCtr="0"/>
          <a:lstStyle>
            <a:lvl1pPr>
              <a:defRPr cap="all" baseline="0">
                <a:solidFill>
                  <a:schemeClr val="accent1"/>
                </a:solidFill>
              </a:defRPr>
            </a:lvl1pPr>
          </a:lstStyle>
          <a:p>
            <a:r>
              <a:rPr lang="en-US" dirty="0"/>
              <a:t>CLICK TO ADD TITLE</a:t>
            </a:r>
          </a:p>
        </p:txBody>
      </p:sp>
      <p:sp>
        <p:nvSpPr>
          <p:cNvPr id="5" name="Table Placeholder 4">
            <a:extLst>
              <a:ext uri="{FF2B5EF4-FFF2-40B4-BE49-F238E27FC236}">
                <a16:creationId xmlns:a16="http://schemas.microsoft.com/office/drawing/2014/main" id="{E06194BC-6453-CA18-2623-B07F3A5D4E92}"/>
              </a:ext>
            </a:extLst>
          </p:cNvPr>
          <p:cNvSpPr>
            <a:spLocks noGrp="1"/>
          </p:cNvSpPr>
          <p:nvPr>
            <p:ph type="tbl" sz="quarter" idx="13" hasCustomPrompt="1"/>
          </p:nvPr>
        </p:nvSpPr>
        <p:spPr>
          <a:xfrm>
            <a:off x="762000" y="2417763"/>
            <a:ext cx="10665845" cy="3678235"/>
          </a:xfrm>
        </p:spPr>
        <p:txBody>
          <a:bodyPr/>
          <a:lstStyle>
            <a:lvl1pPr>
              <a:defRPr/>
            </a:lvl1pPr>
          </a:lstStyle>
          <a:p>
            <a:pPr marL="228600" marR="0" lvl="0" indent="-2286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dirty="0"/>
              <a:t>Click icon to insert table</a:t>
            </a:r>
          </a:p>
          <a:p>
            <a:endParaRPr lang="en-US" dirty="0"/>
          </a:p>
        </p:txBody>
      </p:sp>
      <p:sp>
        <p:nvSpPr>
          <p:cNvPr id="7" name="Rectangle 23">
            <a:extLst>
              <a:ext uri="{FF2B5EF4-FFF2-40B4-BE49-F238E27FC236}">
                <a16:creationId xmlns:a16="http://schemas.microsoft.com/office/drawing/2014/main" id="{AB92D86A-5036-415A-B056-A55CB2E0C2C9}"/>
              </a:ext>
              <a:ext uri="{C183D7F6-B498-43B3-948B-1728B52AA6E4}">
                <adec:decorative xmlns:adec="http://schemas.microsoft.com/office/drawing/2017/decorative" val="1"/>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3">
            <a:extLst>
              <a:ext uri="{FF2B5EF4-FFF2-40B4-BE49-F238E27FC236}">
                <a16:creationId xmlns:a16="http://schemas.microsoft.com/office/drawing/2014/main" id="{D3A465A0-88AA-B50B-92D8-3A54928329FB}"/>
              </a:ext>
            </a:extLst>
          </p:cNvPr>
          <p:cNvSpPr>
            <a:spLocks noGrp="1"/>
          </p:cNvSpPr>
          <p:nvPr>
            <p:ph type="dt" sz="half" idx="10"/>
          </p:nvPr>
        </p:nvSpPr>
        <p:spPr>
          <a:xfrm>
            <a:off x="767443" y="6353175"/>
            <a:ext cx="1097280" cy="365125"/>
          </a:xfrm>
        </p:spPr>
        <p:txBody>
          <a:bodyPr/>
          <a:lstStyle>
            <a:lvl1pPr>
              <a:defRPr>
                <a:solidFill>
                  <a:schemeClr val="tx1"/>
                </a:solidFill>
              </a:defRPr>
            </a:lvl1pPr>
          </a:lstStyle>
          <a:p>
            <a:r>
              <a:rPr lang="en-US"/>
              <a:t>12/11/2023</a:t>
            </a:r>
            <a:endParaRPr lang="en-US" dirty="0"/>
          </a:p>
        </p:txBody>
      </p:sp>
      <p:sp>
        <p:nvSpPr>
          <p:cNvPr id="4" name="Footer Placeholder 4">
            <a:extLst>
              <a:ext uri="{FF2B5EF4-FFF2-40B4-BE49-F238E27FC236}">
                <a16:creationId xmlns:a16="http://schemas.microsoft.com/office/drawing/2014/main" id="{6195F626-7C08-9907-6A85-922BE6AA0EF5}"/>
              </a:ext>
            </a:extLst>
          </p:cNvPr>
          <p:cNvSpPr>
            <a:spLocks noGrp="1"/>
          </p:cNvSpPr>
          <p:nvPr>
            <p:ph type="ftr" sz="quarter" idx="11"/>
          </p:nvPr>
        </p:nvSpPr>
        <p:spPr>
          <a:xfrm>
            <a:off x="5273449" y="6350000"/>
            <a:ext cx="2286000" cy="365125"/>
          </a:xfrm>
        </p:spPr>
        <p:txBody>
          <a:bodyPr/>
          <a:lstStyle>
            <a:lvl1pPr>
              <a:defRPr>
                <a:solidFill>
                  <a:schemeClr val="tx1"/>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7BBAD34A-4F3F-C89B-BBBC-E7740F414D13}"/>
              </a:ext>
            </a:extLst>
          </p:cNvPr>
          <p:cNvSpPr>
            <a:spLocks noGrp="1"/>
          </p:cNvSpPr>
          <p:nvPr>
            <p:ph type="sldNum" sz="quarter" idx="12"/>
          </p:nvPr>
        </p:nvSpPr>
        <p:spPr>
          <a:xfrm>
            <a:off x="10968175"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523748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ontent 2">
    <p:bg>
      <p:bgPr>
        <a:solidFill>
          <a:schemeClr val="accent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11C2927-0A13-DC57-A83B-B8DB787A48CF}"/>
              </a:ext>
              <a:ext uri="{C183D7F6-B498-43B3-948B-1728B52AA6E4}">
                <adec:decorative xmlns:adec="http://schemas.microsoft.com/office/drawing/2017/decorative" val="1"/>
              </a:ext>
            </a:extLst>
          </p:cNvPr>
          <p:cNvGrpSpPr/>
          <p:nvPr userDrawn="1"/>
        </p:nvGrpSpPr>
        <p:grpSpPr>
          <a:xfrm>
            <a:off x="0" y="0"/>
            <a:ext cx="6843092" cy="6858000"/>
            <a:chOff x="0" y="0"/>
            <a:chExt cx="6843092" cy="685800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5900245" y="544285"/>
            <a:ext cx="5528217" cy="2685383"/>
          </a:xfrm>
        </p:spPr>
        <p:txBody>
          <a:bodyPr anchor="b">
            <a:normAutofit/>
          </a:bodyPr>
          <a:lstStyle>
            <a:lvl1pPr algn="l">
              <a:defRPr sz="44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5896340" y="3423773"/>
            <a:ext cx="5528217" cy="2029969"/>
          </a:xfrm>
        </p:spPr>
        <p:txBody>
          <a:bodyPr>
            <a:normAutofit/>
          </a:bodyPr>
          <a:lstStyle>
            <a:lvl1pPr marL="0" indent="0" algn="l">
              <a:lnSpc>
                <a:spcPct val="1500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3">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429461"/>
            <a:ext cx="6343650" cy="2668463"/>
          </a:xfrm>
        </p:spPr>
        <p:txBody>
          <a:bodyPr anchor="b" anchorCtr="0"/>
          <a:lstStyle>
            <a:lvl1pPr>
              <a:defRPr cap="all" baseline="0">
                <a:solidFill>
                  <a:schemeClr val="accent1"/>
                </a:solidFill>
              </a:defRPr>
            </a:lvl1pPr>
          </a:lstStyle>
          <a:p>
            <a:r>
              <a:rPr lang="en-US" dirty="0"/>
              <a:t>CLICK TO ADD TITLE</a:t>
            </a:r>
          </a:p>
        </p:txBody>
      </p:sp>
      <p:sp>
        <p:nvSpPr>
          <p:cNvPr id="7" name="Content Placeholder 2">
            <a:extLst>
              <a:ext uri="{FF2B5EF4-FFF2-40B4-BE49-F238E27FC236}">
                <a16:creationId xmlns:a16="http://schemas.microsoft.com/office/drawing/2014/main" id="{F183B974-C7F1-5026-EC6E-647371B64BBB}"/>
              </a:ext>
            </a:extLst>
          </p:cNvPr>
          <p:cNvSpPr>
            <a:spLocks noGrp="1"/>
          </p:cNvSpPr>
          <p:nvPr>
            <p:ph sz="half" idx="14" hasCustomPrompt="1"/>
          </p:nvPr>
        </p:nvSpPr>
        <p:spPr>
          <a:xfrm>
            <a:off x="4938712" y="3299953"/>
            <a:ext cx="6338888" cy="2668463"/>
          </a:xfrm>
        </p:spPr>
        <p:txBody>
          <a:bodyPr>
            <a:normAutofit/>
          </a:bodyPr>
          <a:lstStyle>
            <a:lvl1pPr marL="0" indent="0">
              <a:lnSpc>
                <a:spcPct val="150000"/>
              </a:lnSpc>
              <a:spcBef>
                <a:spcPts val="0"/>
              </a:spcBef>
              <a:spcAft>
                <a:spcPts val="0"/>
              </a:spcAft>
              <a:buFont typeface="Arial" panose="020B0604020202020204" pitchFamily="34" charset="0"/>
              <a:buNone/>
              <a:defRPr sz="24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a:extLst>
              <a:ext uri="{FF2B5EF4-FFF2-40B4-BE49-F238E27FC236}">
                <a16:creationId xmlns:a16="http://schemas.microsoft.com/office/drawing/2014/main" id="{464914EB-20DD-97B4-8FF9-94D739D21CA4}"/>
              </a:ext>
              <a:ext uri="{C183D7F6-B498-43B3-948B-1728B52AA6E4}">
                <adec:decorative xmlns:adec="http://schemas.microsoft.com/office/drawing/2017/decorative" val="1"/>
              </a:ext>
            </a:extLst>
          </p:cNvPr>
          <p:cNvGrpSpPr/>
          <p:nvPr userDrawn="1"/>
        </p:nvGrpSpPr>
        <p:grpSpPr>
          <a:xfrm>
            <a:off x="-9867" y="-7753"/>
            <a:ext cx="4187536" cy="6865753"/>
            <a:chOff x="-9867" y="-7753"/>
            <a:chExt cx="4187536" cy="6865753"/>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Footer Placeholder 4">
            <a:extLst>
              <a:ext uri="{FF2B5EF4-FFF2-40B4-BE49-F238E27FC236}">
                <a16:creationId xmlns:a16="http://schemas.microsoft.com/office/drawing/2014/main" id="{A8925BB7-B630-981C-964B-37A5DCBEA2E2}"/>
              </a:ext>
            </a:extLst>
          </p:cNvPr>
          <p:cNvSpPr>
            <a:spLocks noGrp="1"/>
          </p:cNvSpPr>
          <p:nvPr>
            <p:ph type="ftr" sz="quarter" idx="11"/>
          </p:nvPr>
        </p:nvSpPr>
        <p:spPr>
          <a:xfrm>
            <a:off x="7306165" y="6355080"/>
            <a:ext cx="2286000" cy="365125"/>
          </a:xfrm>
        </p:spPr>
        <p:txBody>
          <a:bodyPr/>
          <a:lstStyle>
            <a:lvl1pPr>
              <a:defRPr>
                <a:solidFill>
                  <a:schemeClr val="tx1"/>
                </a:solidFill>
              </a:defRPr>
            </a:lvl1pPr>
          </a:lstStyle>
          <a:p>
            <a:r>
              <a:rPr lang="en-US"/>
              <a:t>Presentation title</a:t>
            </a:r>
            <a:endParaRPr lang="en-US" dirty="0"/>
          </a:p>
        </p:txBody>
      </p:sp>
      <p:sp>
        <p:nvSpPr>
          <p:cNvPr id="5" name="Slide Number Placeholder 5">
            <a:extLst>
              <a:ext uri="{FF2B5EF4-FFF2-40B4-BE49-F238E27FC236}">
                <a16:creationId xmlns:a16="http://schemas.microsoft.com/office/drawing/2014/main" id="{4B4D24B0-E841-7B76-D133-06ABBAB6B6FF}"/>
              </a:ext>
            </a:extLst>
          </p:cNvPr>
          <p:cNvSpPr>
            <a:spLocks noGrp="1"/>
          </p:cNvSpPr>
          <p:nvPr>
            <p:ph type="sldNum" sz="quarter" idx="12"/>
          </p:nvPr>
        </p:nvSpPr>
        <p:spPr>
          <a:xfrm>
            <a:off x="10967357" y="6356350"/>
            <a:ext cx="457200" cy="365125"/>
          </a:xfrm>
        </p:spPr>
        <p:txBody>
          <a:bodyPr/>
          <a:lstStyle>
            <a:lvl1pPr>
              <a:defRPr>
                <a:solidFill>
                  <a:schemeClr val="tx1"/>
                </a:solidFill>
              </a:defRPr>
            </a:lvl1pPr>
          </a:lstStyle>
          <a:p>
            <a:fld id="{B5CEABB6-07DC-46E8-9B57-56EC44A396E5}" type="slidenum">
              <a:rPr lang="en-US" smtClean="0"/>
              <a:pPr/>
              <a:t>‹#›</a:t>
            </a:fld>
            <a:endParaRPr lang="en-US" dirty="0"/>
          </a:p>
        </p:txBody>
      </p:sp>
      <p:sp>
        <p:nvSpPr>
          <p:cNvPr id="6" name="Date Placeholder 3">
            <a:extLst>
              <a:ext uri="{FF2B5EF4-FFF2-40B4-BE49-F238E27FC236}">
                <a16:creationId xmlns:a16="http://schemas.microsoft.com/office/drawing/2014/main" id="{C7D011F5-A799-BEAA-9160-5743D58B456A}"/>
              </a:ext>
            </a:extLst>
          </p:cNvPr>
          <p:cNvSpPr>
            <a:spLocks noGrp="1"/>
          </p:cNvSpPr>
          <p:nvPr>
            <p:ph type="dt" sz="half" idx="10"/>
          </p:nvPr>
        </p:nvSpPr>
        <p:spPr>
          <a:xfrm>
            <a:off x="4833694" y="6353175"/>
            <a:ext cx="1097280" cy="365125"/>
          </a:xfrm>
        </p:spPr>
        <p:txBody>
          <a:bodyPr/>
          <a:lstStyle>
            <a:lvl1pPr>
              <a:defRPr>
                <a:solidFill>
                  <a:schemeClr val="tx1"/>
                </a:solidFill>
              </a:defRPr>
            </a:lvl1pPr>
          </a:lstStyle>
          <a:p>
            <a:r>
              <a:rPr lang="en-US"/>
              <a:t>12/11/2023</a:t>
            </a:r>
            <a:endParaRPr lang="en-US" dirty="0"/>
          </a:p>
        </p:txBody>
      </p:sp>
    </p:spTree>
    <p:extLst>
      <p:ext uri="{BB962C8B-B14F-4D97-AF65-F5344CB8AC3E}">
        <p14:creationId xmlns:p14="http://schemas.microsoft.com/office/powerpoint/2010/main" val="19373990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660358"/>
            <a:ext cx="6594768" cy="5537284"/>
          </a:xfrm>
        </p:spPr>
        <p:txBody>
          <a:bodyPr anchor="ctr">
            <a:normAutofit/>
          </a:bodyPr>
          <a:lstStyle>
            <a:lvl1pPr algn="l">
              <a:defRPr sz="4800" cap="all" baseline="0">
                <a:solidFill>
                  <a:schemeClr val="tx2"/>
                </a:solidFill>
              </a:defRPr>
            </a:lvl1pPr>
          </a:lstStyle>
          <a:p>
            <a:r>
              <a:rPr lang="en-US" dirty="0"/>
              <a:t>Click to add title</a:t>
            </a:r>
          </a:p>
        </p:txBody>
      </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rot="10800000">
            <a:off x="1" y="761322"/>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algn="ctr">
              <a:defRPr sz="2000">
                <a:solidFill>
                  <a:schemeClr val="bg1"/>
                </a:solidFill>
              </a:defRPr>
            </a:lvl1pPr>
          </a:lstStyle>
          <a:p>
            <a:r>
              <a:rPr lang="en-US" dirty="0"/>
              <a:t>Click icon to insert picture</a:t>
            </a:r>
          </a:p>
        </p:txBody>
      </p:sp>
      <p:grpSp>
        <p:nvGrpSpPr>
          <p:cNvPr id="4" name="Group 3">
            <a:extLst>
              <a:ext uri="{FF2B5EF4-FFF2-40B4-BE49-F238E27FC236}">
                <a16:creationId xmlns:a16="http://schemas.microsoft.com/office/drawing/2014/main" id="{A1EA6F58-FA46-C921-5758-59234B148D4F}"/>
              </a:ext>
              <a:ext uri="{C183D7F6-B498-43B3-948B-1728B52AA6E4}">
                <adec:decorative xmlns:adec="http://schemas.microsoft.com/office/drawing/2017/decorative" val="1"/>
              </a:ext>
            </a:extLst>
          </p:cNvPr>
          <p:cNvGrpSpPr/>
          <p:nvPr userDrawn="1"/>
        </p:nvGrpSpPr>
        <p:grpSpPr>
          <a:xfrm>
            <a:off x="0" y="0"/>
            <a:ext cx="4069439" cy="4828833"/>
            <a:chOff x="0" y="0"/>
            <a:chExt cx="4069439" cy="4828833"/>
          </a:xfrm>
        </p:grpSpPr>
        <p:sp>
          <p:nvSpPr>
            <p:cNvPr id="7" name="Rectangle 6">
              <a:extLst>
                <a:ext uri="{FF2B5EF4-FFF2-40B4-BE49-F238E27FC236}">
                  <a16:creationId xmlns:a16="http://schemas.microsoft.com/office/drawing/2014/main" id="{06F989FA-6E7A-3A98-AF95-F2384308BD32}"/>
                </a:ext>
              </a:extLst>
            </p:cNvPr>
            <p:cNvSpPr>
              <a:spLocks/>
            </p:cNvSpPr>
            <p:nvPr userDrawn="1"/>
          </p:nvSpPr>
          <p:spPr>
            <a:xfrm rot="10800000" flipH="1">
              <a:off x="2026630" y="77643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rot="10800000">
              <a:off x="0" y="76613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rot="10800000">
              <a:off x="1351" y="0"/>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39471" y="2798865"/>
              <a:ext cx="2029968" cy="2029968"/>
            </a:xfrm>
            <a:prstGeom prst="rect">
              <a:avLst/>
            </a:prstGeom>
          </p:spPr>
        </p:pic>
        <p:sp>
          <p:nvSpPr>
            <p:cNvPr id="41" name="Rectangle 40">
              <a:extLst>
                <a:ext uri="{FF2B5EF4-FFF2-40B4-BE49-F238E27FC236}">
                  <a16:creationId xmlns:a16="http://schemas.microsoft.com/office/drawing/2014/main" id="{26879019-2911-2F60-CC5B-25D1BE752B8D}"/>
                </a:ext>
              </a:extLst>
            </p:cNvPr>
            <p:cNvSpPr/>
            <p:nvPr userDrawn="1"/>
          </p:nvSpPr>
          <p:spPr>
            <a:xfrm rot="10800000">
              <a:off x="2029604" y="0"/>
              <a:ext cx="2029968" cy="7845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black and white striped pattern&#10;&#10;Description automatically generated with low confidence">
              <a:extLst>
                <a:ext uri="{FF2B5EF4-FFF2-40B4-BE49-F238E27FC236}">
                  <a16:creationId xmlns:a16="http://schemas.microsoft.com/office/drawing/2014/main" id="{CD1CD1B2-7EBC-96B6-A02D-7972C278746E}"/>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rot="10800000">
              <a:off x="2035948" y="788197"/>
              <a:ext cx="2019299" cy="999451"/>
            </a:xfrm>
            <a:prstGeom prst="rect">
              <a:avLst/>
            </a:prstGeom>
          </p:spPr>
        </p:pic>
      </p:grpSp>
    </p:spTree>
    <p:extLst>
      <p:ext uri="{BB962C8B-B14F-4D97-AF65-F5344CB8AC3E}">
        <p14:creationId xmlns:p14="http://schemas.microsoft.com/office/powerpoint/2010/main" val="1506966382"/>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833694" y="544285"/>
            <a:ext cx="6594768" cy="3445329"/>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hasCustomPrompt="1"/>
          </p:nvPr>
        </p:nvSpPr>
        <p:spPr>
          <a:xfrm>
            <a:off x="4829789" y="4130045"/>
            <a:ext cx="6594768" cy="1951523"/>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grpSp>
        <p:nvGrpSpPr>
          <p:cNvPr id="4" name="Group 3">
            <a:extLst>
              <a:ext uri="{FF2B5EF4-FFF2-40B4-BE49-F238E27FC236}">
                <a16:creationId xmlns:a16="http://schemas.microsoft.com/office/drawing/2014/main" id="{C2A24CB0-5164-75CE-ED27-EF876C19C655}"/>
              </a:ext>
              <a:ext uri="{C183D7F6-B498-43B3-948B-1728B52AA6E4}">
                <adec:decorative xmlns:adec="http://schemas.microsoft.com/office/drawing/2017/decorative" val="1"/>
              </a:ext>
            </a:extLst>
          </p:cNvPr>
          <p:cNvGrpSpPr/>
          <p:nvPr userDrawn="1"/>
        </p:nvGrpSpPr>
        <p:grpSpPr>
          <a:xfrm>
            <a:off x="0" y="2029167"/>
            <a:ext cx="4069439" cy="4828833"/>
            <a:chOff x="0" y="2029167"/>
            <a:chExt cx="4069439" cy="4828833"/>
          </a:xfrm>
        </p:grpSpPr>
        <p:sp>
          <p:nvSpPr>
            <p:cNvPr id="7" name="Rectangle 6">
              <a:extLst>
                <a:ext uri="{FF2B5EF4-FFF2-40B4-BE49-F238E27FC236}">
                  <a16:creationId xmlns:a16="http://schemas.microsoft.com/office/drawing/2014/main" id="{06F989FA-6E7A-3A98-AF95-F2384308BD32}"/>
                </a:ext>
              </a:extLst>
            </p:cNvPr>
            <p:cNvSpPr/>
            <p:nvPr userDrawn="1"/>
          </p:nvSpPr>
          <p:spPr>
            <a:xfrm flipH="1">
              <a:off x="9867" y="4051601"/>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23">
              <a:extLst>
                <a:ext uri="{FF2B5EF4-FFF2-40B4-BE49-F238E27FC236}">
                  <a16:creationId xmlns:a16="http://schemas.microsoft.com/office/drawing/2014/main" id="{F0BAC8B3-F184-675F-DC5F-C48CE69D7622}"/>
                </a:ext>
              </a:extLst>
            </p:cNvPr>
            <p:cNvSpPr/>
            <p:nvPr userDrawn="1"/>
          </p:nvSpPr>
          <p:spPr>
            <a:xfrm>
              <a:off x="2039471" y="4061896"/>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B75A35-885A-CE38-4F65-95EF186B13D1}"/>
                </a:ext>
              </a:extLst>
            </p:cNvPr>
            <p:cNvSpPr/>
            <p:nvPr userDrawn="1"/>
          </p:nvSpPr>
          <p:spPr>
            <a:xfrm>
              <a:off x="2038120" y="6083058"/>
              <a:ext cx="2029968" cy="7749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4B488086-4998-410C-FCC8-29CA6288A79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0" y="2029167"/>
              <a:ext cx="2029968" cy="2029968"/>
            </a:xfrm>
            <a:prstGeom prst="rect">
              <a:avLst/>
            </a:prstGeom>
          </p:spPr>
        </p:pic>
        <p:grpSp>
          <p:nvGrpSpPr>
            <p:cNvPr id="19" name="Group 18">
              <a:extLst>
                <a:ext uri="{FF2B5EF4-FFF2-40B4-BE49-F238E27FC236}">
                  <a16:creationId xmlns:a16="http://schemas.microsoft.com/office/drawing/2014/main" id="{227BDAED-0D36-04AE-1A0C-E36977943C38}"/>
                </a:ext>
              </a:extLst>
            </p:cNvPr>
            <p:cNvGrpSpPr/>
            <p:nvPr userDrawn="1"/>
          </p:nvGrpSpPr>
          <p:grpSpPr>
            <a:xfrm>
              <a:off x="110109" y="4130046"/>
              <a:ext cx="1920240" cy="1920240"/>
              <a:chOff x="5361924" y="7472790"/>
              <a:chExt cx="1828800" cy="1828800"/>
            </a:xfrm>
          </p:grpSpPr>
          <p:grpSp>
            <p:nvGrpSpPr>
              <p:cNvPr id="20" name="Group 19">
                <a:extLst>
                  <a:ext uri="{FF2B5EF4-FFF2-40B4-BE49-F238E27FC236}">
                    <a16:creationId xmlns:a16="http://schemas.microsoft.com/office/drawing/2014/main" id="{DCF3798F-8E8C-7928-8347-8BC5B07B29F9}"/>
                  </a:ext>
                </a:extLst>
              </p:cNvPr>
              <p:cNvGrpSpPr/>
              <p:nvPr userDrawn="1"/>
            </p:nvGrpSpPr>
            <p:grpSpPr>
              <a:xfrm>
                <a:off x="5361924" y="7472790"/>
                <a:ext cx="1828800" cy="1828800"/>
                <a:chOff x="5361924" y="7472790"/>
                <a:chExt cx="1828800" cy="1828800"/>
              </a:xfrm>
            </p:grpSpPr>
            <p:grpSp>
              <p:nvGrpSpPr>
                <p:cNvPr id="22" name="Group 21">
                  <a:extLst>
                    <a:ext uri="{FF2B5EF4-FFF2-40B4-BE49-F238E27FC236}">
                      <a16:creationId xmlns:a16="http://schemas.microsoft.com/office/drawing/2014/main" id="{A488BF7D-B7D9-249A-4EC2-8A1F6311D1BD}"/>
                    </a:ext>
                  </a:extLst>
                </p:cNvPr>
                <p:cNvGrpSpPr/>
                <p:nvPr userDrawn="1"/>
              </p:nvGrpSpPr>
              <p:grpSpPr>
                <a:xfrm>
                  <a:off x="5361924" y="7472790"/>
                  <a:ext cx="1828800" cy="1828800"/>
                  <a:chOff x="5388428" y="7173291"/>
                  <a:chExt cx="1828800" cy="1828800"/>
                </a:xfrm>
              </p:grpSpPr>
              <p:grpSp>
                <p:nvGrpSpPr>
                  <p:cNvPr id="29" name="Group 28">
                    <a:extLst>
                      <a:ext uri="{FF2B5EF4-FFF2-40B4-BE49-F238E27FC236}">
                        <a16:creationId xmlns:a16="http://schemas.microsoft.com/office/drawing/2014/main" id="{C68EE8A4-53F3-EAAD-F43C-1F73C11BCE4C}"/>
                      </a:ext>
                    </a:extLst>
                  </p:cNvPr>
                  <p:cNvGrpSpPr/>
                  <p:nvPr userDrawn="1"/>
                </p:nvGrpSpPr>
                <p:grpSpPr>
                  <a:xfrm>
                    <a:off x="5388428" y="7173291"/>
                    <a:ext cx="1828800" cy="1828800"/>
                    <a:chOff x="5388428" y="7173291"/>
                    <a:chExt cx="1828800" cy="1828800"/>
                  </a:xfrm>
                </p:grpSpPr>
                <p:grpSp>
                  <p:nvGrpSpPr>
                    <p:cNvPr id="31" name="Group 30">
                      <a:extLst>
                        <a:ext uri="{FF2B5EF4-FFF2-40B4-BE49-F238E27FC236}">
                          <a16:creationId xmlns:a16="http://schemas.microsoft.com/office/drawing/2014/main" id="{806ABFB8-B814-19D4-3D47-A20F5AE8785F}"/>
                        </a:ext>
                      </a:extLst>
                    </p:cNvPr>
                    <p:cNvGrpSpPr/>
                    <p:nvPr userDrawn="1"/>
                  </p:nvGrpSpPr>
                  <p:grpSpPr>
                    <a:xfrm>
                      <a:off x="5388428" y="7173291"/>
                      <a:ext cx="1828800" cy="1828800"/>
                      <a:chOff x="5579044" y="7049770"/>
                      <a:chExt cx="1828800" cy="1828800"/>
                    </a:xfrm>
                  </p:grpSpPr>
                  <p:grpSp>
                    <p:nvGrpSpPr>
                      <p:cNvPr id="33" name="Group 32">
                        <a:extLst>
                          <a:ext uri="{FF2B5EF4-FFF2-40B4-BE49-F238E27FC236}">
                            <a16:creationId xmlns:a16="http://schemas.microsoft.com/office/drawing/2014/main" id="{992340A8-8A61-1791-D56D-37F56A662FEC}"/>
                          </a:ext>
                        </a:extLst>
                      </p:cNvPr>
                      <p:cNvGrpSpPr/>
                      <p:nvPr userDrawn="1"/>
                    </p:nvGrpSpPr>
                    <p:grpSpPr>
                      <a:xfrm>
                        <a:off x="5579044" y="7049770"/>
                        <a:ext cx="1828800" cy="1828800"/>
                        <a:chOff x="5579044" y="7049770"/>
                        <a:chExt cx="1828800" cy="1828800"/>
                      </a:xfrm>
                    </p:grpSpPr>
                    <p:grpSp>
                      <p:nvGrpSpPr>
                        <p:cNvPr id="35" name="Group 34">
                          <a:extLst>
                            <a:ext uri="{FF2B5EF4-FFF2-40B4-BE49-F238E27FC236}">
                              <a16:creationId xmlns:a16="http://schemas.microsoft.com/office/drawing/2014/main" id="{CD482B6F-4CF8-CEB3-7478-EB1A76DCF567}"/>
                            </a:ext>
                          </a:extLst>
                        </p:cNvPr>
                        <p:cNvGrpSpPr/>
                        <p:nvPr userDrawn="1"/>
                      </p:nvGrpSpPr>
                      <p:grpSpPr>
                        <a:xfrm>
                          <a:off x="5579044" y="7049770"/>
                          <a:ext cx="1828800" cy="1828800"/>
                          <a:chOff x="5579044" y="7049770"/>
                          <a:chExt cx="1828800" cy="1828800"/>
                        </a:xfrm>
                      </p:grpSpPr>
                      <p:grpSp>
                        <p:nvGrpSpPr>
                          <p:cNvPr id="37" name="Group 36">
                            <a:extLst>
                              <a:ext uri="{FF2B5EF4-FFF2-40B4-BE49-F238E27FC236}">
                                <a16:creationId xmlns:a16="http://schemas.microsoft.com/office/drawing/2014/main" id="{48DB94FE-59B9-2EAD-D619-84D732CEACD3}"/>
                              </a:ext>
                            </a:extLst>
                          </p:cNvPr>
                          <p:cNvGrpSpPr/>
                          <p:nvPr userDrawn="1"/>
                        </p:nvGrpSpPr>
                        <p:grpSpPr>
                          <a:xfrm>
                            <a:off x="5579044" y="7049770"/>
                            <a:ext cx="1828800" cy="1828800"/>
                            <a:chOff x="5579044" y="7049770"/>
                            <a:chExt cx="1828800" cy="1828800"/>
                          </a:xfrm>
                        </p:grpSpPr>
                        <p:sp>
                          <p:nvSpPr>
                            <p:cNvPr id="39" name="Oval 38">
                              <a:extLst>
                                <a:ext uri="{FF2B5EF4-FFF2-40B4-BE49-F238E27FC236}">
                                  <a16:creationId xmlns:a16="http://schemas.microsoft.com/office/drawing/2014/main" id="{E9EB6EED-2663-2442-C484-EF27395DCEB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0" name="Oval 39">
                              <a:extLst>
                                <a:ext uri="{FF2B5EF4-FFF2-40B4-BE49-F238E27FC236}">
                                  <a16:creationId xmlns:a16="http://schemas.microsoft.com/office/drawing/2014/main" id="{E5978766-DE51-5FF5-41BE-B1007C37165E}"/>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Oval 37">
                            <a:extLst>
                              <a:ext uri="{FF2B5EF4-FFF2-40B4-BE49-F238E27FC236}">
                                <a16:creationId xmlns:a16="http://schemas.microsoft.com/office/drawing/2014/main" id="{749B68DA-C119-6301-085A-2E7F3F7E3CB1}"/>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6" name="Oval 35">
                          <a:extLst>
                            <a:ext uri="{FF2B5EF4-FFF2-40B4-BE49-F238E27FC236}">
                              <a16:creationId xmlns:a16="http://schemas.microsoft.com/office/drawing/2014/main" id="{D753957E-F4A5-E4CA-B8B3-F6AE73F159F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4" name="Oval 33">
                        <a:extLst>
                          <a:ext uri="{FF2B5EF4-FFF2-40B4-BE49-F238E27FC236}">
                            <a16:creationId xmlns:a16="http://schemas.microsoft.com/office/drawing/2014/main" id="{3C4F46AE-42C2-9E3D-D294-F9297389D110}"/>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2" name="Oval 31">
                      <a:extLst>
                        <a:ext uri="{FF2B5EF4-FFF2-40B4-BE49-F238E27FC236}">
                          <a16:creationId xmlns:a16="http://schemas.microsoft.com/office/drawing/2014/main" id="{42376F25-4466-0F15-CD2F-B821AC9CCE5C}"/>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0" name="Oval 29">
                    <a:extLst>
                      <a:ext uri="{FF2B5EF4-FFF2-40B4-BE49-F238E27FC236}">
                        <a16:creationId xmlns:a16="http://schemas.microsoft.com/office/drawing/2014/main" id="{BBC988D2-4FFC-612A-DD91-A41B6194EF6C}"/>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4" name="Oval 23">
                  <a:extLst>
                    <a:ext uri="{FF2B5EF4-FFF2-40B4-BE49-F238E27FC236}">
                      <a16:creationId xmlns:a16="http://schemas.microsoft.com/office/drawing/2014/main" id="{53690E8A-1D3D-3D5D-932E-D2A2CFE5BDAB}"/>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5" name="Oval 24">
                  <a:extLst>
                    <a:ext uri="{FF2B5EF4-FFF2-40B4-BE49-F238E27FC236}">
                      <a16:creationId xmlns:a16="http://schemas.microsoft.com/office/drawing/2014/main" id="{1AE08D7C-4190-C00C-19F0-BEC1F608B97A}"/>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6" name="Oval 25">
                  <a:extLst>
                    <a:ext uri="{FF2B5EF4-FFF2-40B4-BE49-F238E27FC236}">
                      <a16:creationId xmlns:a16="http://schemas.microsoft.com/office/drawing/2014/main" id="{7B3E9873-3672-0001-60F1-6068B67A6DFE}"/>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7" name="Oval 26">
                  <a:extLst>
                    <a:ext uri="{FF2B5EF4-FFF2-40B4-BE49-F238E27FC236}">
                      <a16:creationId xmlns:a16="http://schemas.microsoft.com/office/drawing/2014/main" id="{4CD85BCE-3B9E-234C-4D1D-EC1A6A57D298}"/>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8" name="Oval 27">
                  <a:extLst>
                    <a:ext uri="{FF2B5EF4-FFF2-40B4-BE49-F238E27FC236}">
                      <a16:creationId xmlns:a16="http://schemas.microsoft.com/office/drawing/2014/main" id="{5CC66A2F-CBBE-220E-5ECB-528B8EE34F83}"/>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1" name="Oval 20">
                <a:extLst>
                  <a:ext uri="{FF2B5EF4-FFF2-40B4-BE49-F238E27FC236}">
                    <a16:creationId xmlns:a16="http://schemas.microsoft.com/office/drawing/2014/main" id="{B7B0A7FC-B497-31A6-1F93-414F96AF4C4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1" name="Rectangle 40">
              <a:extLst>
                <a:ext uri="{FF2B5EF4-FFF2-40B4-BE49-F238E27FC236}">
                  <a16:creationId xmlns:a16="http://schemas.microsoft.com/office/drawing/2014/main" id="{26879019-2911-2F60-CC5B-25D1BE752B8D}"/>
                </a:ext>
              </a:extLst>
            </p:cNvPr>
            <p:cNvSpPr/>
            <p:nvPr userDrawn="1"/>
          </p:nvSpPr>
          <p:spPr>
            <a:xfrm>
              <a:off x="9867" y="6073440"/>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CCEA94B-F499-5FCA-D063-7FD71F10F95B}"/>
                </a:ext>
              </a:extLst>
            </p:cNvPr>
            <p:cNvSpPr/>
            <p:nvPr userDrawn="1"/>
          </p:nvSpPr>
          <p:spPr>
            <a:xfrm>
              <a:off x="9867" y="405160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3" name="Picture Placeholder 62">
            <a:extLst>
              <a:ext uri="{FF2B5EF4-FFF2-40B4-BE49-F238E27FC236}">
                <a16:creationId xmlns:a16="http://schemas.microsoft.com/office/drawing/2014/main" id="{A461CB72-9777-50F4-94EC-91A4EE864A4A}"/>
              </a:ext>
            </a:extLst>
          </p:cNvPr>
          <p:cNvSpPr>
            <a:spLocks noGrp="1"/>
          </p:cNvSpPr>
          <p:nvPr>
            <p:ph type="pic" sz="quarter" idx="13" hasCustomPrompt="1"/>
          </p:nvPr>
        </p:nvSpPr>
        <p:spPr>
          <a:xfrm>
            <a:off x="0" y="-1"/>
            <a:ext cx="4076118" cy="6096678"/>
          </a:xfrm>
          <a:custGeom>
            <a:avLst/>
            <a:gdLst>
              <a:gd name="connsiteX0" fmla="*/ 0 w 4076118"/>
              <a:gd name="connsiteY0" fmla="*/ 0 h 6096678"/>
              <a:gd name="connsiteX1" fmla="*/ 4076118 w 4076118"/>
              <a:gd name="connsiteY1" fmla="*/ 0 h 6096678"/>
              <a:gd name="connsiteX2" fmla="*/ 4076118 w 4076118"/>
              <a:gd name="connsiteY2" fmla="*/ 2038351 h 6096678"/>
              <a:gd name="connsiteX3" fmla="*/ 4076118 w 4076118"/>
              <a:gd name="connsiteY3" fmla="*/ 2048256 h 6096678"/>
              <a:gd name="connsiteX4" fmla="*/ 4076118 w 4076118"/>
              <a:gd name="connsiteY4" fmla="*/ 6096678 h 6096678"/>
              <a:gd name="connsiteX5" fmla="*/ 27696 w 4076118"/>
              <a:gd name="connsiteY5" fmla="*/ 2048256 h 6096678"/>
              <a:gd name="connsiteX6" fmla="*/ 0 w 4076118"/>
              <a:gd name="connsiteY6" fmla="*/ 2048256 h 60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118" h="6096678">
                <a:moveTo>
                  <a:pt x="0" y="0"/>
                </a:moveTo>
                <a:lnTo>
                  <a:pt x="4076118" y="0"/>
                </a:lnTo>
                <a:lnTo>
                  <a:pt x="4076118" y="2038351"/>
                </a:lnTo>
                <a:lnTo>
                  <a:pt x="4076118" y="2048256"/>
                </a:lnTo>
                <a:lnTo>
                  <a:pt x="4076118" y="6096678"/>
                </a:lnTo>
                <a:lnTo>
                  <a:pt x="27696" y="2048256"/>
                </a:lnTo>
                <a:lnTo>
                  <a:pt x="0" y="2048256"/>
                </a:lnTo>
                <a:close/>
              </a:path>
            </a:pathLst>
          </a:custGeom>
        </p:spPr>
        <p:txBody>
          <a:bodyPr wrap="square">
            <a:noAutofit/>
          </a:bodyPr>
          <a:lstStyle>
            <a:lvl1pPr marL="0" indent="0" algn="ctr">
              <a:buNone/>
              <a:defRPr sz="2000">
                <a:solidFill>
                  <a:schemeClr val="bg1"/>
                </a:solidFill>
              </a:defRPr>
            </a:lvl1pPr>
          </a:lstStyle>
          <a:p>
            <a:r>
              <a:rPr lang="en-US" dirty="0"/>
              <a:t>Click icon to insert picture</a:t>
            </a:r>
          </a:p>
        </p:txBody>
      </p:sp>
    </p:spTree>
    <p:extLst>
      <p:ext uri="{BB962C8B-B14F-4D97-AF65-F5344CB8AC3E}">
        <p14:creationId xmlns:p14="http://schemas.microsoft.com/office/powerpoint/2010/main" val="17235676"/>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762001" y="896112"/>
            <a:ext cx="6589150" cy="1988706"/>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C8EF03D4-C3B7-918C-FF43-0A9C106ACA0F}"/>
              </a:ext>
              <a:ext uri="{C183D7F6-B498-43B3-948B-1728B52AA6E4}">
                <adec:decorative xmlns:adec="http://schemas.microsoft.com/office/drawing/2017/decorative" val="1"/>
              </a:ext>
            </a:extLst>
          </p:cNvPr>
          <p:cNvGrpSpPr/>
          <p:nvPr userDrawn="1"/>
        </p:nvGrpSpPr>
        <p:grpSpPr>
          <a:xfrm>
            <a:off x="8127476" y="-9144"/>
            <a:ext cx="4069095" cy="6867144"/>
            <a:chOff x="8127476" y="-9144"/>
            <a:chExt cx="4069095" cy="6867144"/>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Date Placeholder 3">
            <a:extLst>
              <a:ext uri="{FF2B5EF4-FFF2-40B4-BE49-F238E27FC236}">
                <a16:creationId xmlns:a16="http://schemas.microsoft.com/office/drawing/2014/main" id="{56895315-7883-40AA-AB6E-E7F8B77E5BAC}"/>
              </a:ext>
            </a:extLst>
          </p:cNvPr>
          <p:cNvSpPr>
            <a:spLocks noGrp="1"/>
          </p:cNvSpPr>
          <p:nvPr>
            <p:ph type="dt" sz="half" idx="10"/>
          </p:nvPr>
        </p:nvSpPr>
        <p:spPr>
          <a:xfrm>
            <a:off x="761295" y="6355080"/>
            <a:ext cx="1097280" cy="365125"/>
          </a:xfrm>
        </p:spPr>
        <p:txBody>
          <a:bodyPr/>
          <a:lstStyle>
            <a:lvl1pPr>
              <a:defRPr>
                <a:solidFill>
                  <a:schemeClr val="bg1"/>
                </a:solidFill>
              </a:defRPr>
            </a:lvl1pPr>
          </a:lstStyle>
          <a:p>
            <a:r>
              <a:rPr lang="en-US"/>
              <a:t>12/11/2023</a:t>
            </a:r>
            <a:endParaRPr lang="en-US" dirty="0"/>
          </a:p>
        </p:txBody>
      </p:sp>
      <p:sp>
        <p:nvSpPr>
          <p:cNvPr id="68" name="Footer Placeholder 4">
            <a:extLst>
              <a:ext uri="{FF2B5EF4-FFF2-40B4-BE49-F238E27FC236}">
                <a16:creationId xmlns:a16="http://schemas.microsoft.com/office/drawing/2014/main" id="{0000A4E2-8200-4049-B783-2C99FBDBAEBD}"/>
              </a:ext>
            </a:extLst>
          </p:cNvPr>
          <p:cNvSpPr>
            <a:spLocks noGrp="1"/>
          </p:cNvSpPr>
          <p:nvPr>
            <p:ph type="ftr" sz="quarter" idx="11"/>
          </p:nvPr>
        </p:nvSpPr>
        <p:spPr>
          <a:xfrm>
            <a:off x="5499886" y="6355080"/>
            <a:ext cx="2286000" cy="365125"/>
          </a:xfrm>
        </p:spPr>
        <p:txBody>
          <a:bodyPr/>
          <a:lstStyle>
            <a:lvl1pPr>
              <a:defRPr>
                <a:solidFill>
                  <a:schemeClr val="bg1"/>
                </a:solidFill>
              </a:defRPr>
            </a:lvl1pPr>
          </a:lstStyle>
          <a:p>
            <a:r>
              <a:rPr lang="en-US"/>
              <a:t>Presentation title</a:t>
            </a: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4" name="Content Placeholder 2">
            <a:extLst>
              <a:ext uri="{FF2B5EF4-FFF2-40B4-BE49-F238E27FC236}">
                <a16:creationId xmlns:a16="http://schemas.microsoft.com/office/drawing/2014/main" id="{3BB414F1-8F08-3A3B-45E3-9F44595164A1}"/>
              </a:ext>
            </a:extLst>
          </p:cNvPr>
          <p:cNvSpPr>
            <a:spLocks noGrp="1"/>
          </p:cNvSpPr>
          <p:nvPr>
            <p:ph sz="half" idx="14" hasCustomPrompt="1"/>
          </p:nvPr>
        </p:nvSpPr>
        <p:spPr>
          <a:xfrm>
            <a:off x="762001" y="3058886"/>
            <a:ext cx="6597372" cy="3296194"/>
          </a:xfrm>
        </p:spPr>
        <p:txBody>
          <a:bodyPr>
            <a:normAutofit/>
          </a:bodyPr>
          <a:lstStyle>
            <a:lvl1pPr marL="0" indent="0">
              <a:lnSpc>
                <a:spcPts val="2000"/>
              </a:lnSpc>
              <a:buFont typeface="Arial" panose="020B0604020202020204" pitchFamily="34" charset="0"/>
              <a:buNone/>
              <a:defRPr sz="1800">
                <a:solidFill>
                  <a:schemeClr val="bg1"/>
                </a:solidFill>
              </a:defRPr>
            </a:lvl1pPr>
            <a:lvl2pPr marL="457200">
              <a:lnSpc>
                <a:spcPts val="2000"/>
              </a:lnSpc>
              <a:defRPr sz="1800">
                <a:solidFill>
                  <a:schemeClr val="bg1"/>
                </a:solidFill>
              </a:defRPr>
            </a:lvl2pPr>
            <a:lvl3pPr marL="914400">
              <a:lnSpc>
                <a:spcPts val="2000"/>
              </a:lnSpc>
              <a:defRPr sz="1800">
                <a:solidFill>
                  <a:schemeClr val="bg1"/>
                </a:solidFill>
              </a:defRPr>
            </a:lvl3pPr>
            <a:lvl4pPr marL="1371600">
              <a:lnSpc>
                <a:spcPts val="2000"/>
              </a:lnSpc>
              <a:defRPr sz="1800">
                <a:solidFill>
                  <a:schemeClr val="bg1"/>
                </a:solidFill>
              </a:defRPr>
            </a:lvl4pPr>
            <a:lvl5pPr marL="1828800">
              <a:lnSpc>
                <a:spcPts val="2000"/>
              </a:lnSpc>
              <a:defRPr sz="1800">
                <a:solidFill>
                  <a:schemeClr val="bg1"/>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8069602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Subtitle">
    <p:bg>
      <p:bgPr>
        <a:solidFill>
          <a:schemeClr val="accent3"/>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F09F422-89F7-BDA7-7801-F364BA5D95A5}"/>
              </a:ext>
              <a:ext uri="{C183D7F6-B498-43B3-948B-1728B52AA6E4}">
                <adec:decorative xmlns:adec="http://schemas.microsoft.com/office/drawing/2017/decorative" val="1"/>
              </a:ext>
            </a:extLst>
          </p:cNvPr>
          <p:cNvGrpSpPr/>
          <p:nvPr userDrawn="1"/>
        </p:nvGrpSpPr>
        <p:grpSpPr>
          <a:xfrm>
            <a:off x="-3045" y="-4303"/>
            <a:ext cx="7252590" cy="6862680"/>
            <a:chOff x="-3045" y="-4303"/>
            <a:chExt cx="7252590" cy="686268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1146"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3045" y="-4303"/>
              <a:ext cx="2029968" cy="2029968"/>
            </a:xfrm>
            <a:prstGeom prst="rect">
              <a:avLst/>
            </a:prstGeom>
          </p:spPr>
        </p:pic>
        <p:sp>
          <p:nvSpPr>
            <p:cNvPr id="39" name="Rectangle 38">
              <a:extLst>
                <a:ext uri="{FF2B5EF4-FFF2-40B4-BE49-F238E27FC236}">
                  <a16:creationId xmlns:a16="http://schemas.microsoft.com/office/drawing/2014/main" id="{EA65556A-38A5-4BA5-9A40-33F02F960B1E}"/>
                </a:ext>
              </a:extLst>
            </p:cNvPr>
            <p:cNvSpPr/>
            <p:nvPr userDrawn="1"/>
          </p:nvSpPr>
          <p:spPr>
            <a:xfrm>
              <a:off x="3757"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1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28AC969-4FA2-44AD-A273-2A0B7839749F}"/>
                </a:ext>
              </a:extLst>
            </p:cNvPr>
            <p:cNvSpPr/>
            <p:nvPr userDrawn="1"/>
          </p:nvSpPr>
          <p:spPr>
            <a:xfrm>
              <a:off x="4071442" y="4058828"/>
              <a:ext cx="3178103" cy="2799549"/>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38053"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034034"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2028568"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rot="5400000">
              <a:off x="2043950"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406"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4433"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506891"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2028658"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3838078"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p:cNvCxnSpPr>
            <p:nvPr userDrawn="1"/>
          </p:nvCxnSpPr>
          <p:spPr>
            <a:xfrm flipV="1">
              <a:off x="0" y="1990665"/>
              <a:ext cx="4023360"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4974771" y="576943"/>
            <a:ext cx="6449786" cy="2785508"/>
          </a:xfrm>
        </p:spPr>
        <p:txBody>
          <a:bodyPr anchor="b">
            <a:normAutofit/>
          </a:bodyPr>
          <a:lstStyle>
            <a:lvl1pPr algn="l">
              <a:defRPr sz="48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EB00591F-8CE8-B626-C81A-6C960B2BAECA}"/>
              </a:ext>
            </a:extLst>
          </p:cNvPr>
          <p:cNvSpPr>
            <a:spLocks noGrp="1"/>
          </p:cNvSpPr>
          <p:nvPr>
            <p:ph type="subTitle" idx="1" hasCustomPrompt="1"/>
          </p:nvPr>
        </p:nvSpPr>
        <p:spPr>
          <a:xfrm>
            <a:off x="4974772" y="3373686"/>
            <a:ext cx="6449785" cy="1029586"/>
          </a:xfrm>
        </p:spPr>
        <p:txBody>
          <a:bodyPr>
            <a:normAutofit/>
          </a:bodyPr>
          <a:lstStyle>
            <a:lvl1pPr marL="0" indent="0" algn="l">
              <a:lnSpc>
                <a:spcPct val="15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192" name="Date Placeholder 3">
            <a:extLst>
              <a:ext uri="{FF2B5EF4-FFF2-40B4-BE49-F238E27FC236}">
                <a16:creationId xmlns:a16="http://schemas.microsoft.com/office/drawing/2014/main" id="{2837477B-3D20-4982-86AF-91100FE408D3}"/>
              </a:ext>
            </a:extLst>
          </p:cNvPr>
          <p:cNvSpPr>
            <a:spLocks noGrp="1"/>
          </p:cNvSpPr>
          <p:nvPr>
            <p:ph type="dt" sz="half" idx="10"/>
          </p:nvPr>
        </p:nvSpPr>
        <p:spPr>
          <a:xfrm>
            <a:off x="7519821" y="6353175"/>
            <a:ext cx="1097280" cy="365125"/>
          </a:xfrm>
        </p:spPr>
        <p:txBody>
          <a:bodyPr/>
          <a:lstStyle>
            <a:lvl1pPr>
              <a:defRPr>
                <a:solidFill>
                  <a:schemeClr val="bg1"/>
                </a:solidFill>
              </a:defRPr>
            </a:lvl1pPr>
          </a:lstStyle>
          <a:p>
            <a:r>
              <a:rPr lang="en-US"/>
              <a:t>12/11/2023</a:t>
            </a:r>
            <a:endParaRPr lang="en-US" dirty="0"/>
          </a:p>
        </p:txBody>
      </p:sp>
      <p:sp>
        <p:nvSpPr>
          <p:cNvPr id="193" name="Footer Placeholder 4">
            <a:extLst>
              <a:ext uri="{FF2B5EF4-FFF2-40B4-BE49-F238E27FC236}">
                <a16:creationId xmlns:a16="http://schemas.microsoft.com/office/drawing/2014/main" id="{B6E38A1E-AF37-4A09-9B69-65397A079362}"/>
              </a:ext>
            </a:extLst>
          </p:cNvPr>
          <p:cNvSpPr>
            <a:spLocks noGrp="1"/>
          </p:cNvSpPr>
          <p:nvPr>
            <p:ph type="ftr" sz="quarter" idx="11"/>
          </p:nvPr>
        </p:nvSpPr>
        <p:spPr>
          <a:xfrm>
            <a:off x="8727198" y="6350000"/>
            <a:ext cx="2286000" cy="365125"/>
          </a:xfrm>
        </p:spPr>
        <p:txBody>
          <a:bodyPr/>
          <a:lstStyle>
            <a:lvl1pPr>
              <a:defRPr>
                <a:solidFill>
                  <a:schemeClr val="bg1"/>
                </a:solidFill>
              </a:defRPr>
            </a:lvl1pPr>
          </a:lstStyle>
          <a:p>
            <a:r>
              <a:rPr lang="en-US"/>
              <a:t>Presentation title</a:t>
            </a:r>
            <a:endParaRPr lang="en-US" dirty="0"/>
          </a:p>
        </p:txBody>
      </p:sp>
      <p:sp>
        <p:nvSpPr>
          <p:cNvPr id="194" name="Slide Number Placeholder 5">
            <a:extLst>
              <a:ext uri="{FF2B5EF4-FFF2-40B4-BE49-F238E27FC236}">
                <a16:creationId xmlns:a16="http://schemas.microsoft.com/office/drawing/2014/main" id="{FB77B535-C760-4E32-8A7E-BF9AD08BBC39}"/>
              </a:ext>
            </a:extLst>
          </p:cNvPr>
          <p:cNvSpPr>
            <a:spLocks noGrp="1"/>
          </p:cNvSpPr>
          <p:nvPr>
            <p:ph type="sldNum" sz="quarter" idx="12"/>
          </p:nvPr>
        </p:nvSpPr>
        <p:spPr>
          <a:xfrm>
            <a:off x="11123295" y="6352847"/>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6477052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1">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771736" y="896112"/>
            <a:ext cx="9389288" cy="1362456"/>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771735"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6" name="Content Placeholder 2">
            <a:extLst>
              <a:ext uri="{FF2B5EF4-FFF2-40B4-BE49-F238E27FC236}">
                <a16:creationId xmlns:a16="http://schemas.microsoft.com/office/drawing/2014/main" id="{B135D7B7-20E9-ADCF-4417-B443AF3112FC}"/>
              </a:ext>
            </a:extLst>
          </p:cNvPr>
          <p:cNvSpPr>
            <a:spLocks noGrp="1"/>
          </p:cNvSpPr>
          <p:nvPr>
            <p:ph sz="half" idx="14" hasCustomPrompt="1"/>
          </p:nvPr>
        </p:nvSpPr>
        <p:spPr>
          <a:xfrm>
            <a:off x="771734"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a:extLst>
              <a:ext uri="{FF2B5EF4-FFF2-40B4-BE49-F238E27FC236}">
                <a16:creationId xmlns:a16="http://schemas.microsoft.com/office/drawing/2014/main" id="{5D4468C5-0B68-8408-80C5-F8681CA98918}"/>
              </a:ext>
            </a:extLst>
          </p:cNvPr>
          <p:cNvSpPr>
            <a:spLocks noGrp="1"/>
          </p:cNvSpPr>
          <p:nvPr>
            <p:ph sz="half" idx="15" hasCustomPrompt="1"/>
          </p:nvPr>
        </p:nvSpPr>
        <p:spPr>
          <a:xfrm>
            <a:off x="5645989" y="2590800"/>
            <a:ext cx="4515035" cy="3505200"/>
          </a:xfrm>
        </p:spPr>
        <p:txBody>
          <a:bodyPr>
            <a:normAutofit/>
          </a:bodyPr>
          <a:lstStyle>
            <a:lvl1pPr marL="0" indent="0">
              <a:lnSpc>
                <a:spcPts val="2000"/>
              </a:lnSpc>
              <a:buFont typeface="Arial" panose="020B0604020202020204" pitchFamily="34" charset="0"/>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8813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accent6">
            <a:lumMod val="60000"/>
            <a:lumOff val="40000"/>
          </a:schemeClr>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8097646">
            <a:off x="403102"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025089"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8902533">
            <a:off x="407892"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413443"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2708786">
            <a:off x="-1021285"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rot="13489227">
            <a:off x="1859807"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7411"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1793659"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1035546"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1">
            <a:extLst>
              <a:ext uri="{FF2B5EF4-FFF2-40B4-BE49-F238E27FC236}">
                <a16:creationId xmlns:a16="http://schemas.microsoft.com/office/drawing/2014/main" id="{C8142DAF-BE54-C239-5685-89D55E027E4E}"/>
              </a:ext>
            </a:extLst>
          </p:cNvPr>
          <p:cNvSpPr>
            <a:spLocks noGrp="1"/>
          </p:cNvSpPr>
          <p:nvPr>
            <p:ph type="title" hasCustomPrompt="1"/>
          </p:nvPr>
        </p:nvSpPr>
        <p:spPr>
          <a:xfrm>
            <a:off x="3520440" y="896111"/>
            <a:ext cx="7889768" cy="2039341"/>
          </a:xfrm>
        </p:spPr>
        <p:txBody>
          <a:bodyPr anchor="t" anchorCtr="0"/>
          <a:lstStyle>
            <a:lvl1pPr>
              <a:defRPr cap="all" baseline="0">
                <a:solidFill>
                  <a:schemeClr val="accent1"/>
                </a:solidFill>
              </a:defRPr>
            </a:lvl1pPr>
          </a:lstStyle>
          <a:p>
            <a:r>
              <a:rPr lang="en-US" dirty="0"/>
              <a:t>CLICK TO ADD TITLE</a:t>
            </a:r>
          </a:p>
        </p:txBody>
      </p:sp>
      <p:sp>
        <p:nvSpPr>
          <p:cNvPr id="10" name="Content Placeholder 2">
            <a:extLst>
              <a:ext uri="{FF2B5EF4-FFF2-40B4-BE49-F238E27FC236}">
                <a16:creationId xmlns:a16="http://schemas.microsoft.com/office/drawing/2014/main" id="{5A2EBD71-EB16-773C-A6CB-C6E1259AE70B}"/>
              </a:ext>
            </a:extLst>
          </p:cNvPr>
          <p:cNvSpPr>
            <a:spLocks noGrp="1"/>
          </p:cNvSpPr>
          <p:nvPr>
            <p:ph sz="half" idx="14" hasCustomPrompt="1"/>
          </p:nvPr>
        </p:nvSpPr>
        <p:spPr>
          <a:xfrm>
            <a:off x="3520440" y="3259056"/>
            <a:ext cx="2994660" cy="3006531"/>
          </a:xfrm>
        </p:spPr>
        <p:txBody>
          <a:bodyPr>
            <a:normAutofit/>
          </a:bodyPr>
          <a:lstStyle>
            <a:lvl1pPr marL="285750" indent="-285750">
              <a:lnSpc>
                <a:spcPts val="2000"/>
              </a:lnSpc>
              <a:buFont typeface="Arial" panose="020B0604020202020204" pitchFamily="34" charset="0"/>
              <a:buChar char="•"/>
              <a:defRPr sz="1800"/>
            </a:lvl1pPr>
            <a:lvl2pPr>
              <a:lnSpc>
                <a:spcPts val="2000"/>
              </a:lnSpc>
              <a:defRPr sz="1800"/>
            </a:lvl2pPr>
            <a:lvl3pPr>
              <a:lnSpc>
                <a:spcPts val="2000"/>
              </a:lnSpc>
              <a:defRPr sz="1800"/>
            </a:lvl3pPr>
            <a:lvl4pPr>
              <a:lnSpc>
                <a:spcPts val="2000"/>
              </a:lnSpc>
              <a:defRPr sz="1800"/>
            </a:lvl4pPr>
            <a:lvl5pPr>
              <a:lnSpc>
                <a:spcPts val="2000"/>
              </a:lnSpc>
              <a:defRPr sz="1800"/>
            </a:lvl5pPr>
          </a:lstStyle>
          <a:p>
            <a:pPr lvl="0"/>
            <a:r>
              <a:rPr lang="en-US" dirty="0"/>
              <a:t>Click to add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56944BE1-9937-7EA2-AA56-336B8D5CAADA}"/>
              </a:ext>
            </a:extLst>
          </p:cNvPr>
          <p:cNvSpPr>
            <a:spLocks noGrp="1"/>
          </p:cNvSpPr>
          <p:nvPr>
            <p:ph sz="half" idx="1" hasCustomPrompt="1"/>
          </p:nvPr>
        </p:nvSpPr>
        <p:spPr>
          <a:xfrm>
            <a:off x="6826432" y="3253740"/>
            <a:ext cx="4580088" cy="3006531"/>
          </a:xfrm>
        </p:spPr>
        <p:txBody>
          <a:bodyPr>
            <a:normAutofit/>
          </a:bodyPr>
          <a:lstStyle>
            <a:lvl1pPr marL="0" indent="0">
              <a:lnSpc>
                <a:spcPts val="2000"/>
              </a:lnSpc>
              <a:buNone/>
              <a:defRPr sz="1800"/>
            </a:lvl1pPr>
            <a:lvl2pPr marL="457200">
              <a:lnSpc>
                <a:spcPts val="2000"/>
              </a:lnSpc>
              <a:defRPr sz="1800"/>
            </a:lvl2pPr>
            <a:lvl3pPr marL="914400">
              <a:lnSpc>
                <a:spcPts val="2000"/>
              </a:lnSpc>
              <a:defRPr sz="1800"/>
            </a:lvl3pPr>
            <a:lvl4pPr marL="1371600">
              <a:lnSpc>
                <a:spcPts val="2000"/>
              </a:lnSpc>
              <a:defRPr sz="1800"/>
            </a:lvl4pPr>
            <a:lvl5pPr marL="1828800">
              <a:lnSpc>
                <a:spcPts val="2000"/>
              </a:lnSpc>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3523723" y="6353175"/>
            <a:ext cx="1097280" cy="365125"/>
          </a:xfrm>
        </p:spPr>
        <p:txBody>
          <a:bodyPr/>
          <a:lstStyle>
            <a:lvl1pPr>
              <a:defRPr>
                <a:solidFill>
                  <a:schemeClr val="tx1">
                    <a:lumMod val="75000"/>
                    <a:lumOff val="25000"/>
                  </a:schemeClr>
                </a:solidFill>
              </a:defRPr>
            </a:lvl1pPr>
          </a:lstStyle>
          <a:p>
            <a:r>
              <a:rPr lang="en-US"/>
              <a:t>12/11/2023</a:t>
            </a:r>
            <a:endParaRPr lang="en-US" dirty="0"/>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6642161" y="6350000"/>
            <a:ext cx="2286000" cy="365125"/>
          </a:xfrm>
        </p:spPr>
        <p:txBody>
          <a:bodyPr/>
          <a:lstStyle>
            <a:lvl1pPr>
              <a:defRPr>
                <a:solidFill>
                  <a:schemeClr val="tx1">
                    <a:lumMod val="75000"/>
                    <a:lumOff val="25000"/>
                  </a:schemeClr>
                </a:solidFill>
              </a:defRPr>
            </a:lvl1pPr>
          </a:lstStyle>
          <a:p>
            <a:r>
              <a:rPr lang="en-US"/>
              <a:t>Presentation title</a:t>
            </a:r>
            <a:endParaRPr lang="en-US" dirty="0"/>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0949320"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921514593"/>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Pictur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807877" y="898524"/>
            <a:ext cx="7606895" cy="2029967"/>
          </a:xfrm>
        </p:spPr>
        <p:txBody>
          <a:bodyPr anchor="t" anchorCtr="0"/>
          <a:lstStyle>
            <a:lvl1pPr>
              <a:defRPr cap="all" baseline="0">
                <a:solidFill>
                  <a:schemeClr val="tx2"/>
                </a:solidFill>
              </a:defRPr>
            </a:lvl1pPr>
          </a:lstStyle>
          <a:p>
            <a:r>
              <a:rPr lang="en-US" dirty="0"/>
              <a:t>CLICK TO ADD TITLE</a:t>
            </a:r>
          </a:p>
        </p:txBody>
      </p:sp>
      <p:sp>
        <p:nvSpPr>
          <p:cNvPr id="27" name="Picture Placeholder 26">
            <a:extLst>
              <a:ext uri="{FF2B5EF4-FFF2-40B4-BE49-F238E27FC236}">
                <a16:creationId xmlns:a16="http://schemas.microsoft.com/office/drawing/2014/main" id="{01CF25F4-1889-5FE4-9BE0-413C509639DC}"/>
              </a:ext>
            </a:extLst>
          </p:cNvPr>
          <p:cNvSpPr>
            <a:spLocks noGrp="1"/>
          </p:cNvSpPr>
          <p:nvPr>
            <p:ph type="pic" sz="quarter" idx="15" hasCustomPrompt="1"/>
          </p:nvPr>
        </p:nvSpPr>
        <p:spPr>
          <a:xfrm>
            <a:off x="1011337" y="9212"/>
            <a:ext cx="2029967" cy="4850544"/>
          </a:xfrm>
          <a:custGeom>
            <a:avLst/>
            <a:gdLst>
              <a:gd name="connsiteX0" fmla="*/ 0 w 2029967"/>
              <a:gd name="connsiteY0" fmla="*/ 0 h 4850544"/>
              <a:gd name="connsiteX1" fmla="*/ 2029967 w 2029967"/>
              <a:gd name="connsiteY1" fmla="*/ 0 h 4850544"/>
              <a:gd name="connsiteX2" fmla="*/ 2029967 w 2029967"/>
              <a:gd name="connsiteY2" fmla="*/ 4850544 h 4850544"/>
              <a:gd name="connsiteX3" fmla="*/ 2025599 w 2029967"/>
              <a:gd name="connsiteY3" fmla="*/ 4850544 h 4850544"/>
              <a:gd name="connsiteX4" fmla="*/ 2 w 2029967"/>
              <a:gd name="connsiteY4" fmla="*/ 2824947 h 4850544"/>
              <a:gd name="connsiteX5" fmla="*/ 2 w 2029967"/>
              <a:gd name="connsiteY5" fmla="*/ 4850544 h 4850544"/>
              <a:gd name="connsiteX6" fmla="*/ 0 w 2029967"/>
              <a:gd name="connsiteY6" fmla="*/ 4850544 h 4850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9967" h="4850544">
                <a:moveTo>
                  <a:pt x="0" y="0"/>
                </a:moveTo>
                <a:lnTo>
                  <a:pt x="2029967" y="0"/>
                </a:lnTo>
                <a:lnTo>
                  <a:pt x="2029967" y="4850544"/>
                </a:lnTo>
                <a:lnTo>
                  <a:pt x="2025599" y="4850544"/>
                </a:lnTo>
                <a:lnTo>
                  <a:pt x="2" y="2824947"/>
                </a:lnTo>
                <a:lnTo>
                  <a:pt x="2" y="4850544"/>
                </a:lnTo>
                <a:lnTo>
                  <a:pt x="0" y="4850544"/>
                </a:lnTo>
                <a:close/>
              </a:path>
            </a:pathLst>
          </a:custGeom>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4" name="Rectangle 33">
            <a:extLst>
              <a:ext uri="{FF2B5EF4-FFF2-40B4-BE49-F238E27FC236}">
                <a16:creationId xmlns:a16="http://schemas.microsoft.com/office/drawing/2014/main" id="{9CC28908-2548-441C-BE9D-8728E1FC84C0}"/>
              </a:ext>
              <a:ext uri="{C183D7F6-B498-43B3-948B-1728B52AA6E4}">
                <adec:decorative xmlns:adec="http://schemas.microsoft.com/office/drawing/2017/decorative" val="1"/>
              </a:ext>
            </a:extLst>
          </p:cNvPr>
          <p:cNvSpPr/>
          <p:nvPr userDrawn="1"/>
        </p:nvSpPr>
        <p:spPr>
          <a:xfrm>
            <a:off x="1011339" y="4863266"/>
            <a:ext cx="2029968" cy="200489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a:extLst>
              <a:ext uri="{FF2B5EF4-FFF2-40B4-BE49-F238E27FC236}">
                <a16:creationId xmlns:a16="http://schemas.microsoft.com/office/drawing/2014/main" id="{731DC170-FB16-45F8-B62C-DCAB2B9AC31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11338" y="5865203"/>
            <a:ext cx="2019299" cy="999451"/>
          </a:xfrm>
          <a:prstGeom prst="rect">
            <a:avLst/>
          </a:prstGeom>
        </p:spPr>
      </p:pic>
      <p:sp>
        <p:nvSpPr>
          <p:cNvPr id="5" name="Content Placeholder 2">
            <a:extLst>
              <a:ext uri="{FF2B5EF4-FFF2-40B4-BE49-F238E27FC236}">
                <a16:creationId xmlns:a16="http://schemas.microsoft.com/office/drawing/2014/main" id="{ADE2E4A5-BFB0-8F89-C606-A1581EB9FC6E}"/>
              </a:ext>
            </a:extLst>
          </p:cNvPr>
          <p:cNvSpPr>
            <a:spLocks noGrp="1"/>
          </p:cNvSpPr>
          <p:nvPr>
            <p:ph sz="half" idx="16" hasCustomPrompt="1"/>
          </p:nvPr>
        </p:nvSpPr>
        <p:spPr>
          <a:xfrm>
            <a:off x="3803953" y="3259138"/>
            <a:ext cx="7615274" cy="2978150"/>
          </a:xfrm>
        </p:spPr>
        <p:txBody>
          <a:bodyPr>
            <a:normAutofit/>
          </a:bodyPr>
          <a:lstStyle>
            <a:lvl1pPr marL="285750" indent="-285750">
              <a:lnSpc>
                <a:spcPts val="2000"/>
              </a:lnSpc>
              <a:buFont typeface="Arial" panose="020B0604020202020204" pitchFamily="34" charset="0"/>
              <a:buChar char="•"/>
              <a:defRPr sz="1800">
                <a:solidFill>
                  <a:schemeClr val="tx2"/>
                </a:solidFill>
              </a:defRPr>
            </a:lvl1pPr>
            <a:lvl2pPr marL="685800">
              <a:lnSpc>
                <a:spcPts val="2000"/>
              </a:lnSpc>
              <a:defRPr sz="1800">
                <a:solidFill>
                  <a:schemeClr val="tx2"/>
                </a:solidFill>
              </a:defRPr>
            </a:lvl2pPr>
            <a:lvl3pPr marL="1143000">
              <a:lnSpc>
                <a:spcPts val="2000"/>
              </a:lnSpc>
              <a:defRPr sz="1800">
                <a:solidFill>
                  <a:schemeClr val="tx2"/>
                </a:solidFill>
              </a:defRPr>
            </a:lvl3pPr>
            <a:lvl4pPr marL="1600200">
              <a:lnSpc>
                <a:spcPts val="2000"/>
              </a:lnSpc>
              <a:defRPr sz="1800">
                <a:solidFill>
                  <a:schemeClr val="tx2"/>
                </a:solidFill>
              </a:defRPr>
            </a:lvl4pPr>
            <a:lvl5pPr marL="2057400">
              <a:lnSpc>
                <a:spcPts val="2000"/>
              </a:lnSpc>
              <a:defRPr sz="1800">
                <a:solidFill>
                  <a:schemeClr val="tx2"/>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9" name="Date Placeholder 3">
            <a:extLst>
              <a:ext uri="{FF2B5EF4-FFF2-40B4-BE49-F238E27FC236}">
                <a16:creationId xmlns:a16="http://schemas.microsoft.com/office/drawing/2014/main" id="{E2B0C6B8-E2CB-460E-BBC8-AC4339C89DB2}"/>
              </a:ext>
            </a:extLst>
          </p:cNvPr>
          <p:cNvSpPr>
            <a:spLocks noGrp="1"/>
          </p:cNvSpPr>
          <p:nvPr>
            <p:ph type="dt" sz="half" idx="10"/>
          </p:nvPr>
        </p:nvSpPr>
        <p:spPr>
          <a:xfrm>
            <a:off x="3803953" y="6353175"/>
            <a:ext cx="1097280" cy="365125"/>
          </a:xfrm>
        </p:spPr>
        <p:txBody>
          <a:bodyPr/>
          <a:lstStyle>
            <a:lvl1pPr>
              <a:defRPr>
                <a:solidFill>
                  <a:schemeClr val="bg1"/>
                </a:solidFill>
              </a:defRPr>
            </a:lvl1pPr>
          </a:lstStyle>
          <a:p>
            <a:r>
              <a:rPr lang="en-US"/>
              <a:t>12/11/2023</a:t>
            </a:r>
            <a:endParaRPr lang="en-US" dirty="0"/>
          </a:p>
        </p:txBody>
      </p:sp>
      <p:sp>
        <p:nvSpPr>
          <p:cNvPr id="70" name="Footer Placeholder 4">
            <a:extLst>
              <a:ext uri="{FF2B5EF4-FFF2-40B4-BE49-F238E27FC236}">
                <a16:creationId xmlns:a16="http://schemas.microsoft.com/office/drawing/2014/main" id="{433844D3-0FDA-4C97-9B21-5021A38E4FC2}"/>
              </a:ext>
            </a:extLst>
          </p:cNvPr>
          <p:cNvSpPr>
            <a:spLocks noGrp="1"/>
          </p:cNvSpPr>
          <p:nvPr>
            <p:ph type="ftr" sz="quarter" idx="11"/>
          </p:nvPr>
        </p:nvSpPr>
        <p:spPr>
          <a:xfrm>
            <a:off x="6788630" y="6350000"/>
            <a:ext cx="2286000" cy="365125"/>
          </a:xfrm>
        </p:spPr>
        <p:txBody>
          <a:bodyPr/>
          <a:lstStyle>
            <a:lvl1pPr>
              <a:defRPr>
                <a:solidFill>
                  <a:schemeClr val="bg1"/>
                </a:solidFill>
              </a:defRPr>
            </a:lvl1pPr>
          </a:lstStyle>
          <a:p>
            <a:r>
              <a:rPr lang="en-US"/>
              <a:t>Presentation title</a:t>
            </a:r>
            <a:endParaRPr lang="en-US" dirty="0"/>
          </a:p>
        </p:txBody>
      </p:sp>
      <p:sp>
        <p:nvSpPr>
          <p:cNvPr id="71" name="Slide Number Placeholder 5">
            <a:extLst>
              <a:ext uri="{FF2B5EF4-FFF2-40B4-BE49-F238E27FC236}">
                <a16:creationId xmlns:a16="http://schemas.microsoft.com/office/drawing/2014/main" id="{EC059538-F80F-46C9-80EB-AC9B56DD05C3}"/>
              </a:ext>
            </a:extLst>
          </p:cNvPr>
          <p:cNvSpPr>
            <a:spLocks noGrp="1"/>
          </p:cNvSpPr>
          <p:nvPr>
            <p:ph type="sldNum" sz="quarter" idx="12"/>
          </p:nvPr>
        </p:nvSpPr>
        <p:spPr>
          <a:xfrm>
            <a:off x="10962027"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grpSp>
        <p:nvGrpSpPr>
          <p:cNvPr id="9" name="Group 8">
            <a:extLst>
              <a:ext uri="{FF2B5EF4-FFF2-40B4-BE49-F238E27FC236}">
                <a16:creationId xmlns:a16="http://schemas.microsoft.com/office/drawing/2014/main" id="{378F81CD-65D4-6CA1-E2C2-34DF58B566B2}"/>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0" name="Rectangle 9">
              <a:extLst>
                <a:ext uri="{FF2B5EF4-FFF2-40B4-BE49-F238E27FC236}">
                  <a16:creationId xmlns:a16="http://schemas.microsoft.com/office/drawing/2014/main" id="{E419657A-6BE9-88F7-BE4C-6BF3C13F7E91}"/>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BB2BB8E-26BE-8FBF-1C62-4F42858193C1}"/>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864BEFA-BF82-8BAF-1977-518DCAB0F3EC}"/>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14C6E7FC-E03B-5EE2-7126-8CC1FBCB9DC3}"/>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14" name="Rectangle 13">
              <a:extLst>
                <a:ext uri="{FF2B5EF4-FFF2-40B4-BE49-F238E27FC236}">
                  <a16:creationId xmlns:a16="http://schemas.microsoft.com/office/drawing/2014/main" id="{659957EF-0F68-275E-1FFC-87388D717462}"/>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CECEEA3-55C1-1632-4F14-7E57A802667B}"/>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6" name="Graphic 15">
              <a:extLst>
                <a:ext uri="{FF2B5EF4-FFF2-40B4-BE49-F238E27FC236}">
                  <a16:creationId xmlns:a16="http://schemas.microsoft.com/office/drawing/2014/main" id="{A6290E86-B21F-0C88-099F-07B046CA1D4B}"/>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5400000">
              <a:off x="-457200" y="5380762"/>
              <a:ext cx="1828800" cy="914400"/>
            </a:xfrm>
            <a:prstGeom prst="rect">
              <a:avLst/>
            </a:prstGeom>
          </p:spPr>
        </p:pic>
      </p:grpSp>
      <p:sp>
        <p:nvSpPr>
          <p:cNvPr id="26" name="Rectangle 23">
            <a:extLst>
              <a:ext uri="{FF2B5EF4-FFF2-40B4-BE49-F238E27FC236}">
                <a16:creationId xmlns:a16="http://schemas.microsoft.com/office/drawing/2014/main" id="{E489F066-AA0F-D3C7-739B-15808100E736}"/>
              </a:ext>
              <a:ext uri="{C183D7F6-B498-43B3-948B-1728B52AA6E4}">
                <adec:decorative xmlns:adec="http://schemas.microsoft.com/office/drawing/2017/decorative" val="1"/>
              </a:ext>
            </a:extLst>
          </p:cNvPr>
          <p:cNvSpPr/>
          <p:nvPr userDrawn="1"/>
        </p:nvSpPr>
        <p:spPr>
          <a:xfrm>
            <a:off x="1011339" y="283415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5500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762000" y="365125"/>
            <a:ext cx="106680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762000" y="1825625"/>
            <a:ext cx="10668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762000" y="6356350"/>
            <a:ext cx="28194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12/11/2023</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819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700" r:id="rId1"/>
    <p:sldLayoutId id="2147483666" r:id="rId2"/>
    <p:sldLayoutId id="2147483704" r:id="rId3"/>
    <p:sldLayoutId id="2147483702" r:id="rId4"/>
    <p:sldLayoutId id="2147483678" r:id="rId5"/>
    <p:sldLayoutId id="2147483681" r:id="rId6"/>
    <p:sldLayoutId id="2147483696" r:id="rId7"/>
    <p:sldLayoutId id="2147483691" r:id="rId8"/>
    <p:sldLayoutId id="2147483677" r:id="rId9"/>
    <p:sldLayoutId id="2147483699" r:id="rId10"/>
    <p:sldLayoutId id="2147483685" r:id="rId11"/>
    <p:sldLayoutId id="2147483676" r:id="rId12"/>
    <p:sldLayoutId id="2147483649" r:id="rId13"/>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44.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4714772" y="677918"/>
            <a:ext cx="6856292" cy="3590596"/>
          </a:xfrm>
        </p:spPr>
        <p:txBody>
          <a:bodyPr>
            <a:normAutofit/>
          </a:bodyPr>
          <a:lstStyle/>
          <a:p>
            <a:br>
              <a:rPr lang="en-US" dirty="0"/>
            </a:br>
            <a:r>
              <a:rPr lang="en-US" sz="5400" dirty="0"/>
              <a:t>18.1G</a:t>
            </a:r>
            <a:br>
              <a:rPr lang="en-US" sz="5400" dirty="0"/>
            </a:br>
            <a:r>
              <a:rPr lang="en-US" sz="4000" dirty="0"/>
              <a:t>Billing out of Sequence (BOS)</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1530220" y="245429"/>
            <a:ext cx="9894337" cy="846253"/>
          </a:xfrm>
        </p:spPr>
        <p:txBody>
          <a:bodyPr>
            <a:normAutofit fontScale="90000"/>
          </a:bodyPr>
          <a:lstStyle/>
          <a:p>
            <a:pPr marL="0" marR="0">
              <a:lnSpc>
                <a:spcPct val="107000"/>
              </a:lnSpc>
              <a:spcBef>
                <a:spcPts val="200"/>
              </a:spcBef>
              <a:buNone/>
            </a:pPr>
            <a:b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br>
              <a:rPr lang="en-US" sz="1800" b="1" kern="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US" sz="1800" b="1" kern="100" dirty="0">
                <a:solidFill>
                  <a:schemeClr val="accent5">
                    <a:lumMod val="40000"/>
                    <a:lumOff val="6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ACTIVE RECORD</a:t>
            </a:r>
            <a: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using the ACTIVE record, the pole card is the correct pole information just adding the BOS member. The BOS member would be added to the record side. The Quantities would include the BOS member. Unlike a RO1, the Date sent should not be changed. </a:t>
            </a:r>
          </a:p>
        </p:txBody>
      </p:sp>
      <p:sp>
        <p:nvSpPr>
          <p:cNvPr id="4" name="Slide Number Placeholder 3">
            <a:extLst>
              <a:ext uri="{FF2B5EF4-FFF2-40B4-BE49-F238E27FC236}">
                <a16:creationId xmlns:a16="http://schemas.microsoft.com/office/drawing/2014/main" id="{58D8D8EF-09F7-2BAC-3EC4-6E8F40515A5D}"/>
              </a:ext>
            </a:extLst>
          </p:cNvPr>
          <p:cNvSpPr>
            <a:spLocks noGrp="1"/>
          </p:cNvSpPr>
          <p:nvPr>
            <p:ph type="sldNum" sz="quarter" idx="12"/>
          </p:nvPr>
        </p:nvSpPr>
        <p:spPr/>
        <p:txBody>
          <a:bodyPr/>
          <a:lstStyle/>
          <a:p>
            <a:fld id="{B5CEABB6-07DC-46E8-9B57-56EC44A396E5}" type="slidenum">
              <a:rPr lang="en-US" smtClean="0"/>
              <a:pPr/>
              <a:t>10</a:t>
            </a:fld>
            <a:endParaRPr lang="en-US" dirty="0"/>
          </a:p>
        </p:txBody>
      </p:sp>
      <p:pic>
        <p:nvPicPr>
          <p:cNvPr id="5" name="Picture 4">
            <a:extLst>
              <a:ext uri="{FF2B5EF4-FFF2-40B4-BE49-F238E27FC236}">
                <a16:creationId xmlns:a16="http://schemas.microsoft.com/office/drawing/2014/main" id="{9DCF6B2E-7439-D3DA-C865-BD2A7D242D75}"/>
              </a:ext>
            </a:extLst>
          </p:cNvPr>
          <p:cNvPicPr>
            <a:picLocks noChangeAspect="1"/>
          </p:cNvPicPr>
          <p:nvPr/>
        </p:nvPicPr>
        <p:blipFill>
          <a:blip r:embed="rId3"/>
          <a:stretch>
            <a:fillRect/>
          </a:stretch>
        </p:blipFill>
        <p:spPr>
          <a:xfrm>
            <a:off x="4167780" y="1169922"/>
            <a:ext cx="5013542" cy="3000862"/>
          </a:xfrm>
          <a:prstGeom prst="rect">
            <a:avLst/>
          </a:prstGeom>
        </p:spPr>
      </p:pic>
      <p:pic>
        <p:nvPicPr>
          <p:cNvPr id="6" name="Picture 5">
            <a:extLst>
              <a:ext uri="{FF2B5EF4-FFF2-40B4-BE49-F238E27FC236}">
                <a16:creationId xmlns:a16="http://schemas.microsoft.com/office/drawing/2014/main" id="{AF0499F4-849C-F17A-4052-CBB5EA9F32CA}"/>
              </a:ext>
            </a:extLst>
          </p:cNvPr>
          <p:cNvPicPr>
            <a:picLocks noChangeAspect="1"/>
          </p:cNvPicPr>
          <p:nvPr/>
        </p:nvPicPr>
        <p:blipFill>
          <a:blip r:embed="rId4"/>
          <a:stretch>
            <a:fillRect/>
          </a:stretch>
        </p:blipFill>
        <p:spPr>
          <a:xfrm>
            <a:off x="7203233" y="3163664"/>
            <a:ext cx="4814220" cy="3554308"/>
          </a:xfrm>
          <a:prstGeom prst="rect">
            <a:avLst/>
          </a:prstGeom>
        </p:spPr>
      </p:pic>
    </p:spTree>
    <p:extLst>
      <p:ext uri="{BB962C8B-B14F-4D97-AF65-F5344CB8AC3E}">
        <p14:creationId xmlns:p14="http://schemas.microsoft.com/office/powerpoint/2010/main" val="3003251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AD2AE59-5630-4D5C-83A9-4CDEF4D7DCFB}"/>
              </a:ext>
            </a:extLst>
          </p:cNvPr>
          <p:cNvSpPr>
            <a:spLocks noGrp="1"/>
          </p:cNvSpPr>
          <p:nvPr>
            <p:ph type="ctrTitle"/>
          </p:nvPr>
        </p:nvSpPr>
        <p:spPr>
          <a:xfrm>
            <a:off x="1726163" y="158621"/>
            <a:ext cx="9797143" cy="1390262"/>
          </a:xfrm>
        </p:spPr>
        <p:txBody>
          <a:bodyPr/>
          <a:lstStyle/>
          <a:p>
            <a:pPr marL="0" marR="0">
              <a:lnSpc>
                <a:spcPct val="107000"/>
              </a:lnSpc>
              <a:spcBef>
                <a:spcPts val="200"/>
              </a:spcBef>
            </a:pPr>
            <a:r>
              <a:rPr lang="en-US" sz="1800" b="1" kern="100" dirty="0">
                <a:solidFill>
                  <a:schemeClr val="accent4">
                    <a:lumMod val="60000"/>
                    <a:lumOff val="40000"/>
                  </a:schemeClr>
                </a:solidFill>
                <a:effectLst/>
                <a:latin typeface="Calibri Light" panose="020F0302020204030204" pitchFamily="34" charset="0"/>
                <a:ea typeface="Times New Roman" panose="02020603050405020304" pitchFamily="18" charset="0"/>
                <a:cs typeface="Times New Roman" panose="02020603050405020304" pitchFamily="18" charset="0"/>
              </a:rPr>
              <a:t>Dead Record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using the DEAD record, the pole card pole information is the updated or new pole and there is a “missing” replacement that needs to bill. The BOS member would be added to only the proposed side. The Quantities would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include the BOS member. The Date sent should not be changed.</a:t>
            </a:r>
            <a:endParaRPr lang="en-US" dirty="0"/>
          </a:p>
        </p:txBody>
      </p:sp>
      <p:sp>
        <p:nvSpPr>
          <p:cNvPr id="7" name="Slide Number Placeholder 6">
            <a:extLst>
              <a:ext uri="{FF2B5EF4-FFF2-40B4-BE49-F238E27FC236}">
                <a16:creationId xmlns:a16="http://schemas.microsoft.com/office/drawing/2014/main" id="{08761B51-19E8-1412-3155-39DDEACA1818}"/>
              </a:ext>
            </a:extLst>
          </p:cNvPr>
          <p:cNvSpPr>
            <a:spLocks noGrp="1"/>
          </p:cNvSpPr>
          <p:nvPr>
            <p:ph type="sldNum" sz="quarter" idx="4294967295"/>
          </p:nvPr>
        </p:nvSpPr>
        <p:spPr>
          <a:xfrm>
            <a:off x="11734800" y="6356350"/>
            <a:ext cx="457200" cy="365125"/>
          </a:xfrm>
        </p:spPr>
        <p:txBody>
          <a:bodyPr/>
          <a:lstStyle/>
          <a:p>
            <a:fld id="{B5CEABB6-07DC-46E8-9B57-56EC44A396E5}" type="slidenum">
              <a:rPr lang="en-US" smtClean="0"/>
              <a:pPr/>
              <a:t>11</a:t>
            </a:fld>
            <a:endParaRPr lang="en-US" dirty="0"/>
          </a:p>
        </p:txBody>
      </p:sp>
      <p:pic>
        <p:nvPicPr>
          <p:cNvPr id="17" name="Picture 16">
            <a:extLst>
              <a:ext uri="{FF2B5EF4-FFF2-40B4-BE49-F238E27FC236}">
                <a16:creationId xmlns:a16="http://schemas.microsoft.com/office/drawing/2014/main" id="{3AF3567B-7763-6B78-D950-63D151053400}"/>
              </a:ext>
            </a:extLst>
          </p:cNvPr>
          <p:cNvPicPr>
            <a:picLocks noChangeAspect="1"/>
          </p:cNvPicPr>
          <p:nvPr/>
        </p:nvPicPr>
        <p:blipFill>
          <a:blip r:embed="rId3"/>
          <a:stretch>
            <a:fillRect/>
          </a:stretch>
        </p:blipFill>
        <p:spPr>
          <a:xfrm>
            <a:off x="3564293" y="1660849"/>
            <a:ext cx="5066523" cy="2864498"/>
          </a:xfrm>
          <a:prstGeom prst="rect">
            <a:avLst/>
          </a:prstGeom>
        </p:spPr>
      </p:pic>
      <p:pic>
        <p:nvPicPr>
          <p:cNvPr id="18" name="Picture 17">
            <a:extLst>
              <a:ext uri="{FF2B5EF4-FFF2-40B4-BE49-F238E27FC236}">
                <a16:creationId xmlns:a16="http://schemas.microsoft.com/office/drawing/2014/main" id="{5C2C976F-2970-9ADA-B16C-8ABDF8966139}"/>
              </a:ext>
            </a:extLst>
          </p:cNvPr>
          <p:cNvPicPr>
            <a:picLocks noChangeAspect="1"/>
          </p:cNvPicPr>
          <p:nvPr/>
        </p:nvPicPr>
        <p:blipFill>
          <a:blip r:embed="rId4"/>
          <a:stretch>
            <a:fillRect/>
          </a:stretch>
        </p:blipFill>
        <p:spPr>
          <a:xfrm>
            <a:off x="6721687" y="3204069"/>
            <a:ext cx="4577684" cy="3620041"/>
          </a:xfrm>
          <a:prstGeom prst="rect">
            <a:avLst/>
          </a:prstGeom>
        </p:spPr>
      </p:pic>
    </p:spTree>
    <p:extLst>
      <p:ext uri="{BB962C8B-B14F-4D97-AF65-F5344CB8AC3E}">
        <p14:creationId xmlns:p14="http://schemas.microsoft.com/office/powerpoint/2010/main" val="4151694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8C79-A4AC-4B5D-92DF-600737E4D11A}"/>
              </a:ext>
            </a:extLst>
          </p:cNvPr>
          <p:cNvSpPr>
            <a:spLocks noGrp="1"/>
          </p:cNvSpPr>
          <p:nvPr>
            <p:ph type="title"/>
          </p:nvPr>
        </p:nvSpPr>
        <p:spPr>
          <a:xfrm>
            <a:off x="3520440" y="317242"/>
            <a:ext cx="7889768" cy="1166326"/>
          </a:xfrm>
        </p:spPr>
        <p:txBody>
          <a:bodyPr>
            <a:normAutofit fontScale="90000"/>
          </a:bodyPr>
          <a:lstStyle/>
          <a:p>
            <a:pPr>
              <a:lnSpc>
                <a:spcPct val="107000"/>
              </a:lnSpc>
              <a:spcBef>
                <a:spcPts val="200"/>
              </a:spcBef>
            </a:pPr>
            <a: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No Record - </a:t>
            </a:r>
            <a:r>
              <a:rPr lang="en-US" sz="1800" kern="100" dirty="0">
                <a:solidFill>
                  <a:schemeClr val="bg1">
                    <a:lumMod val="95000"/>
                  </a:schemeClr>
                </a:solidFill>
                <a:latin typeface="Calibri" panose="020F0502020204030204" pitchFamily="34" charset="0"/>
                <a:ea typeface="Calibri" panose="020F0502020204030204" pitchFamily="34" charset="0"/>
                <a:cs typeface="Times New Roman" panose="02020603050405020304" pitchFamily="18" charset="0"/>
              </a:rPr>
              <a:t>No Record special billing is when the BOS member established a joint record on the newer pole, bypassing a pending replacement. </a:t>
            </a:r>
            <a:br>
              <a:rPr lang="en-US" sz="1800" b="1" kern="1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1800" kern="100" dirty="0">
              <a:solidFill>
                <a:schemeClr val="bg1">
                  <a:lumMod val="9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Slide Number Placeholder 13">
            <a:extLst>
              <a:ext uri="{FF2B5EF4-FFF2-40B4-BE49-F238E27FC236}">
                <a16:creationId xmlns:a16="http://schemas.microsoft.com/office/drawing/2014/main" id="{F3DE1AA4-0AE6-C6D5-E252-BBD5ED259E32}"/>
              </a:ext>
            </a:extLst>
          </p:cNvPr>
          <p:cNvSpPr>
            <a:spLocks noGrp="1"/>
          </p:cNvSpPr>
          <p:nvPr>
            <p:ph type="sldNum" sz="quarter" idx="12"/>
          </p:nvPr>
        </p:nvSpPr>
        <p:spPr/>
        <p:txBody>
          <a:bodyPr/>
          <a:lstStyle/>
          <a:p>
            <a:fld id="{B5CEABB6-07DC-46E8-9B57-56EC44A396E5}" type="slidenum">
              <a:rPr lang="en-US" smtClean="0"/>
              <a:pPr/>
              <a:t>12</a:t>
            </a:fld>
            <a:endParaRPr lang="en-US" dirty="0"/>
          </a:p>
        </p:txBody>
      </p:sp>
      <p:pic>
        <p:nvPicPr>
          <p:cNvPr id="5" name="Picture 4">
            <a:extLst>
              <a:ext uri="{FF2B5EF4-FFF2-40B4-BE49-F238E27FC236}">
                <a16:creationId xmlns:a16="http://schemas.microsoft.com/office/drawing/2014/main" id="{9D36783E-FCDE-7DE3-1ABA-5AE9FDAE2EB7}"/>
              </a:ext>
            </a:extLst>
          </p:cNvPr>
          <p:cNvPicPr>
            <a:picLocks noChangeAspect="1"/>
          </p:cNvPicPr>
          <p:nvPr/>
        </p:nvPicPr>
        <p:blipFill rotWithShape="1">
          <a:blip r:embed="rId3"/>
          <a:srcRect t="3627" r="986"/>
          <a:stretch/>
        </p:blipFill>
        <p:spPr bwMode="auto">
          <a:xfrm>
            <a:off x="3962470" y="1259633"/>
            <a:ext cx="7366060" cy="51346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8789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FA82FE-96A3-8FF9-AC7A-0B028EAEAA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F8BA98-08BD-28C4-7EC7-929C1ADC3B5F}"/>
              </a:ext>
            </a:extLst>
          </p:cNvPr>
          <p:cNvSpPr>
            <a:spLocks noGrp="1"/>
          </p:cNvSpPr>
          <p:nvPr>
            <p:ph type="title"/>
          </p:nvPr>
        </p:nvSpPr>
        <p:spPr>
          <a:xfrm>
            <a:off x="1076326" y="136525"/>
            <a:ext cx="10342902" cy="1358691"/>
          </a:xfrm>
        </p:spPr>
        <p:txBody>
          <a:bodyPr>
            <a:noAutofit/>
          </a:bodyPr>
          <a:lstStyle/>
          <a:p>
            <a:r>
              <a:rPr lang="en-US" sz="2400" dirty="0"/>
              <a:t>6. CALL OUT IN THE LOCATION AND NATURE OF WORK, THE BOS JPA NUMBER AND NOTE “SPECIAL BILLING Active, dead, or no record.” (if multiple poles, make this call out only on the poles where it applies.)</a:t>
            </a:r>
          </a:p>
        </p:txBody>
      </p:sp>
      <p:sp>
        <p:nvSpPr>
          <p:cNvPr id="8" name="Text Placeholder 7">
            <a:extLst>
              <a:ext uri="{FF2B5EF4-FFF2-40B4-BE49-F238E27FC236}">
                <a16:creationId xmlns:a16="http://schemas.microsoft.com/office/drawing/2014/main" id="{F82380F4-E7F4-D917-EB24-2B504DAAA3FA}"/>
              </a:ext>
            </a:extLst>
          </p:cNvPr>
          <p:cNvSpPr>
            <a:spLocks noGrp="1"/>
          </p:cNvSpPr>
          <p:nvPr>
            <p:ph sz="half" idx="16"/>
          </p:nvPr>
        </p:nvSpPr>
        <p:spPr>
          <a:xfrm>
            <a:off x="3419475" y="1495426"/>
            <a:ext cx="7999751" cy="5105400"/>
          </a:xfrm>
        </p:spPr>
        <p:txBody>
          <a:bodyPr>
            <a:normAutofit/>
          </a:bodyPr>
          <a:lstStyle/>
          <a:p>
            <a:endParaRPr lang="en-US" dirty="0"/>
          </a:p>
          <a:p>
            <a:endParaRPr lang="en-US" dirty="0"/>
          </a:p>
          <a:p>
            <a:endParaRPr lang="en-US" dirty="0"/>
          </a:p>
          <a:p>
            <a:endParaRPr lang="en-US" dirty="0"/>
          </a:p>
          <a:p>
            <a:endParaRPr lang="en-US" dirty="0"/>
          </a:p>
        </p:txBody>
      </p:sp>
      <p:sp>
        <p:nvSpPr>
          <p:cNvPr id="64" name="Oval 63">
            <a:extLst>
              <a:ext uri="{FF2B5EF4-FFF2-40B4-BE49-F238E27FC236}">
                <a16:creationId xmlns:a16="http://schemas.microsoft.com/office/drawing/2014/main" id="{58AF5605-E41D-712E-BD7E-08F75329C475}"/>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855C8BEF-A253-D186-D267-CF1ED49C7CFA}"/>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449336E3-D60A-67F5-2E49-37D8AEBE4151}"/>
              </a:ext>
            </a:extLst>
          </p:cNvPr>
          <p:cNvSpPr>
            <a:spLocks noGrp="1"/>
          </p:cNvSpPr>
          <p:nvPr>
            <p:ph type="sldNum" sz="quarter" idx="12"/>
          </p:nvPr>
        </p:nvSpPr>
        <p:spPr/>
        <p:txBody>
          <a:bodyPr/>
          <a:lstStyle/>
          <a:p>
            <a:fld id="{B5CEABB6-07DC-46E8-9B57-56EC44A396E5}" type="slidenum">
              <a:rPr lang="en-US" smtClean="0"/>
              <a:pPr/>
              <a:t>13</a:t>
            </a:fld>
            <a:endParaRPr lang="en-US" dirty="0"/>
          </a:p>
        </p:txBody>
      </p:sp>
      <p:pic>
        <p:nvPicPr>
          <p:cNvPr id="4" name="Picture 3">
            <a:extLst>
              <a:ext uri="{FF2B5EF4-FFF2-40B4-BE49-F238E27FC236}">
                <a16:creationId xmlns:a16="http://schemas.microsoft.com/office/drawing/2014/main" id="{C0957F96-3F50-566F-2FDA-A807C3EC68BF}"/>
              </a:ext>
            </a:extLst>
          </p:cNvPr>
          <p:cNvPicPr>
            <a:picLocks noChangeAspect="1"/>
          </p:cNvPicPr>
          <p:nvPr/>
        </p:nvPicPr>
        <p:blipFill>
          <a:blip r:embed="rId3"/>
          <a:stretch>
            <a:fillRect/>
          </a:stretch>
        </p:blipFill>
        <p:spPr>
          <a:xfrm>
            <a:off x="1221216" y="1538023"/>
            <a:ext cx="3048425" cy="378195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7" name="Picture 6">
            <a:extLst>
              <a:ext uri="{FF2B5EF4-FFF2-40B4-BE49-F238E27FC236}">
                <a16:creationId xmlns:a16="http://schemas.microsoft.com/office/drawing/2014/main" id="{2B843FDB-77F7-6D89-9BF0-AE4E1E465301}"/>
              </a:ext>
            </a:extLst>
          </p:cNvPr>
          <p:cNvPicPr>
            <a:picLocks noChangeAspect="1"/>
          </p:cNvPicPr>
          <p:nvPr/>
        </p:nvPicPr>
        <p:blipFill>
          <a:blip r:embed="rId4"/>
          <a:stretch>
            <a:fillRect/>
          </a:stretch>
        </p:blipFill>
        <p:spPr>
          <a:xfrm>
            <a:off x="8427959" y="1272483"/>
            <a:ext cx="2991267" cy="496321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13" name="Picture 12">
            <a:extLst>
              <a:ext uri="{FF2B5EF4-FFF2-40B4-BE49-F238E27FC236}">
                <a16:creationId xmlns:a16="http://schemas.microsoft.com/office/drawing/2014/main" id="{7BB64673-9C2A-FAB5-48C1-B267739FAE5A}"/>
              </a:ext>
            </a:extLst>
          </p:cNvPr>
          <p:cNvPicPr>
            <a:picLocks noChangeAspect="1"/>
          </p:cNvPicPr>
          <p:nvPr/>
        </p:nvPicPr>
        <p:blipFill>
          <a:blip r:embed="rId5"/>
          <a:stretch>
            <a:fillRect/>
          </a:stretch>
        </p:blipFill>
        <p:spPr>
          <a:xfrm>
            <a:off x="4891292" y="2482327"/>
            <a:ext cx="3153215" cy="375337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665162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C2D24-0F13-5F0F-A0E1-7D363570D26B}"/>
            </a:ext>
          </a:extLst>
        </p:cNvPr>
        <p:cNvGrpSpPr/>
        <p:nvPr/>
      </p:nvGrpSpPr>
      <p:grpSpPr>
        <a:xfrm>
          <a:off x="0" y="0"/>
          <a:ext cx="0" cy="0"/>
          <a:chOff x="0" y="0"/>
          <a:chExt cx="0" cy="0"/>
        </a:xfrm>
      </p:grpSpPr>
      <p:sp>
        <p:nvSpPr>
          <p:cNvPr id="23" name="Title 22">
            <a:extLst>
              <a:ext uri="{FF2B5EF4-FFF2-40B4-BE49-F238E27FC236}">
                <a16:creationId xmlns:a16="http://schemas.microsoft.com/office/drawing/2014/main" id="{7E708DDD-DAEB-C146-1F31-D5E46CDF6148}"/>
              </a:ext>
            </a:extLst>
          </p:cNvPr>
          <p:cNvSpPr>
            <a:spLocks noGrp="1"/>
          </p:cNvSpPr>
          <p:nvPr>
            <p:ph type="title"/>
          </p:nvPr>
        </p:nvSpPr>
        <p:spPr>
          <a:xfrm>
            <a:off x="1552574" y="136526"/>
            <a:ext cx="9866540" cy="983148"/>
          </a:xfrm>
        </p:spPr>
        <p:txBody>
          <a:bodyPr>
            <a:normAutofit fontScale="90000"/>
          </a:bodyPr>
          <a:lstStyle/>
          <a:p>
            <a:r>
              <a:rPr lang="en-US" dirty="0"/>
              <a:t>7. Fill in a form 7 and check </a:t>
            </a:r>
            <a:r>
              <a:rPr lang="en-US" dirty="0" err="1"/>
              <a:t>bos</a:t>
            </a:r>
            <a:r>
              <a:rPr lang="en-US" dirty="0"/>
              <a:t>. Add, “see f2 changes in </a:t>
            </a:r>
            <a:r>
              <a:rPr lang="en-US" dirty="0">
                <a:solidFill>
                  <a:srgbClr val="FF0000"/>
                </a:solidFill>
              </a:rPr>
              <a:t>red</a:t>
            </a:r>
            <a:r>
              <a:rPr lang="en-US" dirty="0"/>
              <a:t>”</a:t>
            </a:r>
          </a:p>
        </p:txBody>
      </p:sp>
      <p:sp>
        <p:nvSpPr>
          <p:cNvPr id="13" name="Slide Number Placeholder 12">
            <a:extLst>
              <a:ext uri="{FF2B5EF4-FFF2-40B4-BE49-F238E27FC236}">
                <a16:creationId xmlns:a16="http://schemas.microsoft.com/office/drawing/2014/main" id="{B2E1F05D-1959-3183-106D-E3CB5A5F5E55}"/>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14</a:t>
            </a:fld>
            <a:endParaRPr lang="en-US" dirty="0"/>
          </a:p>
        </p:txBody>
      </p:sp>
      <p:pic>
        <p:nvPicPr>
          <p:cNvPr id="3" name="Picture 2">
            <a:extLst>
              <a:ext uri="{FF2B5EF4-FFF2-40B4-BE49-F238E27FC236}">
                <a16:creationId xmlns:a16="http://schemas.microsoft.com/office/drawing/2014/main" id="{84307223-E99E-E740-F911-8A5580643C53}"/>
              </a:ext>
            </a:extLst>
          </p:cNvPr>
          <p:cNvPicPr>
            <a:picLocks noChangeAspect="1"/>
          </p:cNvPicPr>
          <p:nvPr/>
        </p:nvPicPr>
        <p:blipFill>
          <a:blip r:embed="rId3"/>
          <a:stretch>
            <a:fillRect/>
          </a:stretch>
        </p:blipFill>
        <p:spPr>
          <a:xfrm>
            <a:off x="3267075" y="1517129"/>
            <a:ext cx="6800849" cy="5204346"/>
          </a:xfrm>
          <a:prstGeom prst="rect">
            <a:avLst/>
          </a:prstGeom>
          <a:ln>
            <a:noFill/>
          </a:ln>
          <a:effectLst>
            <a:glow rad="63500">
              <a:schemeClr val="accent3">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2301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8F49D0-BF74-5228-20E4-AF5730A509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016694-0A0C-4851-F24B-0EB656EEA64E}"/>
              </a:ext>
            </a:extLst>
          </p:cNvPr>
          <p:cNvSpPr>
            <a:spLocks noGrp="1"/>
          </p:cNvSpPr>
          <p:nvPr>
            <p:ph type="ctrTitle"/>
          </p:nvPr>
        </p:nvSpPr>
        <p:spPr>
          <a:xfrm>
            <a:off x="1530220" y="140028"/>
            <a:ext cx="9894337" cy="1418183"/>
          </a:xfrm>
        </p:spPr>
        <p:txBody>
          <a:bodyPr>
            <a:normAutofit fontScale="90000"/>
          </a:bodyPr>
          <a:lstStyle/>
          <a:p>
            <a:pPr algn="l"/>
            <a:r>
              <a:rPr lang="en-US" sz="2700" i="0" u="none" strike="noStrike" baseline="0" dirty="0">
                <a:latin typeface="Helvetica" panose="020B0604020202020204" pitchFamily="34" charset="0"/>
              </a:rPr>
              <a:t>8. Process </a:t>
            </a:r>
            <a:r>
              <a:rPr lang="en-US" sz="2700" i="0" u="none" strike="noStrike" baseline="0" dirty="0" err="1">
                <a:latin typeface="Helvetica" panose="020B0604020202020204" pitchFamily="34" charset="0"/>
              </a:rPr>
              <a:t>bos</a:t>
            </a:r>
            <a:r>
              <a:rPr lang="en-US" sz="2700" i="0" u="none" strike="noStrike" baseline="0" dirty="0">
                <a:latin typeface="Helvetica" panose="020B0604020202020204" pitchFamily="34" charset="0"/>
              </a:rPr>
              <a:t> form 7 and updated preliminary form 2 to all members on header, including the </a:t>
            </a:r>
            <a:r>
              <a:rPr lang="en-US" sz="2700" i="0" u="none" strike="noStrike" baseline="0" dirty="0" err="1">
                <a:latin typeface="Helvetica" panose="020B0604020202020204" pitchFamily="34" charset="0"/>
              </a:rPr>
              <a:t>bos</a:t>
            </a:r>
            <a:r>
              <a:rPr lang="en-US" sz="2700" i="0" u="none" strike="noStrike" baseline="0" dirty="0">
                <a:latin typeface="Helvetica" panose="020B0604020202020204" pitchFamily="34" charset="0"/>
              </a:rPr>
              <a:t> member.</a:t>
            </a:r>
            <a:br>
              <a:rPr lang="en-US" sz="1800" b="0" i="0" u="none" strike="noStrike" baseline="0" dirty="0">
                <a:latin typeface="Helvetica" panose="020B0604020202020204" pitchFamily="34" charset="0"/>
              </a:rPr>
            </a:br>
            <a:br>
              <a:rPr lang="en-US" sz="1800" b="1" kern="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69AEB8-B73E-CC0C-44B7-06064C6B958B}"/>
              </a:ext>
            </a:extLst>
          </p:cNvPr>
          <p:cNvSpPr>
            <a:spLocks noGrp="1"/>
          </p:cNvSpPr>
          <p:nvPr>
            <p:ph type="sldNum" sz="quarter" idx="12"/>
          </p:nvPr>
        </p:nvSpPr>
        <p:spPr/>
        <p:txBody>
          <a:bodyPr/>
          <a:lstStyle/>
          <a:p>
            <a:fld id="{B5CEABB6-07DC-46E8-9B57-56EC44A396E5}" type="slidenum">
              <a:rPr lang="en-US" smtClean="0"/>
              <a:pPr/>
              <a:t>15</a:t>
            </a:fld>
            <a:endParaRPr lang="en-US" dirty="0"/>
          </a:p>
        </p:txBody>
      </p:sp>
      <p:pic>
        <p:nvPicPr>
          <p:cNvPr id="3" name="Picture 2">
            <a:extLst>
              <a:ext uri="{FF2B5EF4-FFF2-40B4-BE49-F238E27FC236}">
                <a16:creationId xmlns:a16="http://schemas.microsoft.com/office/drawing/2014/main" id="{E25D48CC-3CFE-16F4-F1A6-676083E3DB15}"/>
              </a:ext>
            </a:extLst>
          </p:cNvPr>
          <p:cNvPicPr>
            <a:picLocks noChangeAspect="1"/>
          </p:cNvPicPr>
          <p:nvPr/>
        </p:nvPicPr>
        <p:blipFill>
          <a:blip r:embed="rId3"/>
          <a:stretch>
            <a:fillRect/>
          </a:stretch>
        </p:blipFill>
        <p:spPr>
          <a:xfrm>
            <a:off x="1275205" y="1203648"/>
            <a:ext cx="4976305" cy="3869521"/>
          </a:xfrm>
          <a:prstGeom prst="rect">
            <a:avLst/>
          </a:prstGeom>
          <a:effectLst>
            <a:glow rad="139700">
              <a:schemeClr val="accent2">
                <a:satMod val="175000"/>
                <a:alpha val="40000"/>
              </a:schemeClr>
            </a:glow>
          </a:effectLst>
        </p:spPr>
      </p:pic>
      <p:pic>
        <p:nvPicPr>
          <p:cNvPr id="11" name="Picture 10">
            <a:extLst>
              <a:ext uri="{FF2B5EF4-FFF2-40B4-BE49-F238E27FC236}">
                <a16:creationId xmlns:a16="http://schemas.microsoft.com/office/drawing/2014/main" id="{E851B041-97FB-C288-208D-200EE46022A7}"/>
              </a:ext>
            </a:extLst>
          </p:cNvPr>
          <p:cNvPicPr>
            <a:picLocks noChangeAspect="1"/>
          </p:cNvPicPr>
          <p:nvPr/>
        </p:nvPicPr>
        <p:blipFill>
          <a:blip r:embed="rId4"/>
          <a:stretch>
            <a:fillRect/>
          </a:stretch>
        </p:blipFill>
        <p:spPr>
          <a:xfrm>
            <a:off x="6382139" y="2254328"/>
            <a:ext cx="5607698" cy="4180017"/>
          </a:xfrm>
          <a:prstGeom prst="rect">
            <a:avLst/>
          </a:prstGeom>
          <a:effectLst>
            <a:glow rad="101600">
              <a:schemeClr val="accent2">
                <a:satMod val="175000"/>
                <a:alpha val="40000"/>
              </a:schemeClr>
            </a:glow>
          </a:effectLst>
        </p:spPr>
      </p:pic>
    </p:spTree>
    <p:extLst>
      <p:ext uri="{BB962C8B-B14F-4D97-AF65-F5344CB8AC3E}">
        <p14:creationId xmlns:p14="http://schemas.microsoft.com/office/powerpoint/2010/main" val="32368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9F29B-F233-48AF-8261-F33A4E079E3E}"/>
              </a:ext>
            </a:extLst>
          </p:cNvPr>
          <p:cNvSpPr>
            <a:spLocks noGrp="1"/>
          </p:cNvSpPr>
          <p:nvPr>
            <p:ph type="title"/>
          </p:nvPr>
        </p:nvSpPr>
        <p:spPr>
          <a:xfrm>
            <a:off x="4933950" y="429461"/>
            <a:ext cx="6343650" cy="2668463"/>
          </a:xfrm>
        </p:spPr>
        <p:txBody>
          <a:bodyPr>
            <a:normAutofit/>
          </a:bodyPr>
          <a:lstStyle/>
          <a:p>
            <a:r>
              <a:rPr lang="en-US" dirty="0"/>
              <a:t>(B) Receiving Member</a:t>
            </a:r>
            <a:endParaRPr lang="en-ZA" dirty="0"/>
          </a:p>
        </p:txBody>
      </p:sp>
      <p:sp>
        <p:nvSpPr>
          <p:cNvPr id="3" name="Subtitle 2">
            <a:extLst>
              <a:ext uri="{FF2B5EF4-FFF2-40B4-BE49-F238E27FC236}">
                <a16:creationId xmlns:a16="http://schemas.microsoft.com/office/drawing/2014/main" id="{35E3EA69-4E0E-41BD-8095-A124225A2647}"/>
              </a:ext>
            </a:extLst>
          </p:cNvPr>
          <p:cNvSpPr>
            <a:spLocks noGrp="1"/>
          </p:cNvSpPr>
          <p:nvPr>
            <p:ph sz="half" idx="14"/>
          </p:nvPr>
        </p:nvSpPr>
        <p:spPr>
          <a:xfrm>
            <a:off x="4938713" y="3300413"/>
            <a:ext cx="6338887" cy="991669"/>
          </a:xfrm>
        </p:spPr>
        <p:txBody>
          <a:bodyPr>
            <a:normAutofit/>
          </a:bodyPr>
          <a:lstStyle/>
          <a:p>
            <a:r>
              <a:rPr lang="en-US" dirty="0"/>
              <a:t>1. No additional action required.</a:t>
            </a:r>
          </a:p>
          <a:p>
            <a:endParaRPr lang="en-US" dirty="0"/>
          </a:p>
        </p:txBody>
      </p:sp>
      <p:sp>
        <p:nvSpPr>
          <p:cNvPr id="6" name="Slide Number Placeholder 5">
            <a:extLst>
              <a:ext uri="{FF2B5EF4-FFF2-40B4-BE49-F238E27FC236}">
                <a16:creationId xmlns:a16="http://schemas.microsoft.com/office/drawing/2014/main" id="{67927DCA-F11F-1716-00DA-9EF49F131ABD}"/>
              </a:ext>
            </a:extLst>
          </p:cNvPr>
          <p:cNvSpPr>
            <a:spLocks noGrp="1"/>
          </p:cNvSpPr>
          <p:nvPr>
            <p:ph type="sldNum" sz="quarter" idx="12"/>
          </p:nvPr>
        </p:nvSpPr>
        <p:spPr/>
        <p:txBody>
          <a:bodyPr/>
          <a:lstStyle/>
          <a:p>
            <a:fld id="{B5CEABB6-07DC-46E8-9B57-56EC44A396E5}" type="slidenum">
              <a:rPr lang="en-US" smtClean="0"/>
              <a:pPr/>
              <a:t>16</a:t>
            </a:fld>
            <a:endParaRPr lang="en-US" dirty="0"/>
          </a:p>
        </p:txBody>
      </p:sp>
    </p:spTree>
    <p:extLst>
      <p:ext uri="{BB962C8B-B14F-4D97-AF65-F5344CB8AC3E}">
        <p14:creationId xmlns:p14="http://schemas.microsoft.com/office/powerpoint/2010/main" val="2243494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Low angle view of tall buildings">
            <a:extLst>
              <a:ext uri="{FF2B5EF4-FFF2-40B4-BE49-F238E27FC236}">
                <a16:creationId xmlns:a16="http://schemas.microsoft.com/office/drawing/2014/main" id="{1DFE730E-30E7-DA99-A3EE-ACB889D161E9}"/>
              </a:ext>
            </a:extLst>
          </p:cNvPr>
          <p:cNvPicPr>
            <a:picLocks noGrp="1" noChangeAspect="1"/>
          </p:cNvPicPr>
          <p:nvPr>
            <p:ph type="pic" sz="quarter" idx="13"/>
          </p:nvPr>
        </p:nvPicPr>
        <p:blipFill>
          <a:blip r:embed="rId3"/>
          <a:srcRect l="43" r="43"/>
          <a:stretch/>
        </p:blipFill>
        <p:spPr>
          <a:xfrm>
            <a:off x="0" y="-1"/>
            <a:ext cx="4076118" cy="6096678"/>
          </a:xfrm>
        </p:spPr>
      </p:pic>
      <p:sp>
        <p:nvSpPr>
          <p:cNvPr id="44" name="Oval 43">
            <a:extLst>
              <a:ext uri="{FF2B5EF4-FFF2-40B4-BE49-F238E27FC236}">
                <a16:creationId xmlns:a16="http://schemas.microsoft.com/office/drawing/2014/main" id="{5F855448-57DF-E468-AF41-00CAAC2D7C74}"/>
              </a:ext>
              <a:ext uri="{C183D7F6-B498-43B3-948B-1728B52AA6E4}">
                <adec:decorative xmlns:adec="http://schemas.microsoft.com/office/drawing/2017/decorative" val="1"/>
              </a:ext>
            </a:extLst>
          </p:cNvPr>
          <p:cNvSpPr/>
          <p:nvPr/>
        </p:nvSpPr>
        <p:spPr>
          <a:xfrm>
            <a:off x="3903349" y="5895479"/>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3" name="Straight Connector 42">
            <a:extLst>
              <a:ext uri="{FF2B5EF4-FFF2-40B4-BE49-F238E27FC236}">
                <a16:creationId xmlns:a16="http://schemas.microsoft.com/office/drawing/2014/main" id="{752FDA21-768F-9929-E6D6-D78CD4F8EA24}"/>
              </a:ext>
              <a:ext uri="{C183D7F6-B498-43B3-948B-1728B52AA6E4}">
                <adec:decorative xmlns:adec="http://schemas.microsoft.com/office/drawing/2017/decorative" val="1"/>
              </a:ext>
            </a:extLst>
          </p:cNvPr>
          <p:cNvCxnSpPr>
            <a:cxnSpLocks/>
          </p:cNvCxnSpPr>
          <p:nvPr/>
        </p:nvCxnSpPr>
        <p:spPr>
          <a:xfrm>
            <a:off x="-97971" y="1909602"/>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itle 1">
            <a:extLst>
              <a:ext uri="{FF2B5EF4-FFF2-40B4-BE49-F238E27FC236}">
                <a16:creationId xmlns:a16="http://schemas.microsoft.com/office/drawing/2014/main" id="{2266D1C0-C23E-66B5-3E2C-52A24C0D6B86}"/>
              </a:ext>
            </a:extLst>
          </p:cNvPr>
          <p:cNvSpPr txBox="1">
            <a:spLocks/>
          </p:cNvSpPr>
          <p:nvPr/>
        </p:nvSpPr>
        <p:spPr>
          <a:xfrm>
            <a:off x="4958103" y="177283"/>
            <a:ext cx="6594768" cy="2687215"/>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4800" b="1" kern="1200" cap="all" baseline="0">
                <a:solidFill>
                  <a:schemeClr val="tx2"/>
                </a:solidFill>
                <a:latin typeface="+mj-lt"/>
                <a:ea typeface="+mj-ea"/>
                <a:cs typeface="+mj-cs"/>
              </a:defRPr>
            </a:lvl1pPr>
          </a:lstStyle>
          <a:p>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18.1G was added to the routine Handbook in 2024. This was an alternative to correction of record JPAs resulting from members billing their JPAs out of sequence. </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 </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18.1G reads: If the issuing utility finds the SCJPC record reflects changes from another utilities JPA that Billed Out of Sequence (BOS), the following process is used to reconcile the pole record and billing.  </a:t>
            </a:r>
            <a:br>
              <a:rPr lang="en-US" sz="1800"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pic>
        <p:nvPicPr>
          <p:cNvPr id="6" name="Picture 5">
            <a:extLst>
              <a:ext uri="{FF2B5EF4-FFF2-40B4-BE49-F238E27FC236}">
                <a16:creationId xmlns:a16="http://schemas.microsoft.com/office/drawing/2014/main" id="{14176FE1-070C-C6B7-2B43-1FF8A36B2F00}"/>
              </a:ext>
            </a:extLst>
          </p:cNvPr>
          <p:cNvPicPr>
            <a:picLocks noChangeAspect="1"/>
          </p:cNvPicPr>
          <p:nvPr/>
        </p:nvPicPr>
        <p:blipFill>
          <a:blip r:embed="rId4"/>
          <a:stretch>
            <a:fillRect/>
          </a:stretch>
        </p:blipFill>
        <p:spPr>
          <a:xfrm>
            <a:off x="4715246" y="2528596"/>
            <a:ext cx="6958311" cy="3782247"/>
          </a:xfrm>
          <a:prstGeom prst="rect">
            <a:avLst/>
          </a:prstGeom>
        </p:spPr>
      </p:pic>
      <p:pic>
        <p:nvPicPr>
          <p:cNvPr id="8" name="Picture 7">
            <a:extLst>
              <a:ext uri="{FF2B5EF4-FFF2-40B4-BE49-F238E27FC236}">
                <a16:creationId xmlns:a16="http://schemas.microsoft.com/office/drawing/2014/main" id="{2AEEF877-7985-634A-CCD5-FD9627AFD02B}"/>
              </a:ext>
            </a:extLst>
          </p:cNvPr>
          <p:cNvPicPr>
            <a:picLocks noChangeAspect="1"/>
          </p:cNvPicPr>
          <p:nvPr/>
        </p:nvPicPr>
        <p:blipFill>
          <a:blip r:embed="rId5"/>
          <a:stretch>
            <a:fillRect/>
          </a:stretch>
        </p:blipFill>
        <p:spPr>
          <a:xfrm>
            <a:off x="639129" y="936029"/>
            <a:ext cx="2971818" cy="4149155"/>
          </a:xfrm>
          <a:prstGeom prst="rect">
            <a:avLst/>
          </a:prstGeom>
        </p:spPr>
      </p:pic>
    </p:spTree>
    <p:extLst>
      <p:ext uri="{BB962C8B-B14F-4D97-AF65-F5344CB8AC3E}">
        <p14:creationId xmlns:p14="http://schemas.microsoft.com/office/powerpoint/2010/main" val="1329539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DE7F2-E890-4744-88DD-A75F5E300513}"/>
              </a:ext>
            </a:extLst>
          </p:cNvPr>
          <p:cNvSpPr>
            <a:spLocks noGrp="1"/>
          </p:cNvSpPr>
          <p:nvPr>
            <p:ph type="ctrTitle"/>
          </p:nvPr>
        </p:nvSpPr>
        <p:spPr>
          <a:xfrm>
            <a:off x="4833694" y="660358"/>
            <a:ext cx="6594768" cy="5537284"/>
          </a:xfrm>
        </p:spPr>
        <p:txBody>
          <a:bodyPr>
            <a:normAutofit/>
          </a:bodyPr>
          <a:lstStyle/>
          <a:p>
            <a:r>
              <a:rPr lang="en-US" dirty="0"/>
              <a:t>Preliminary Setup</a:t>
            </a:r>
            <a:br>
              <a:rPr lang="en-US" dirty="0"/>
            </a:br>
            <a:endParaRPr lang="en-US" dirty="0"/>
          </a:p>
        </p:txBody>
      </p:sp>
      <p:pic>
        <p:nvPicPr>
          <p:cNvPr id="34" name="Picture Placeholder 33" descr="Aerial view of a neon highway intersection">
            <a:extLst>
              <a:ext uri="{FF2B5EF4-FFF2-40B4-BE49-F238E27FC236}">
                <a16:creationId xmlns:a16="http://schemas.microsoft.com/office/drawing/2014/main" id="{9289CE93-EC50-55DB-CFE0-1266AEC87B19}"/>
              </a:ext>
            </a:extLst>
          </p:cNvPr>
          <p:cNvPicPr>
            <a:picLocks noGrp="1" noChangeAspect="1"/>
          </p:cNvPicPr>
          <p:nvPr>
            <p:ph type="pic" sz="quarter" idx="13"/>
          </p:nvPr>
        </p:nvPicPr>
        <p:blipFill>
          <a:blip r:embed="rId3"/>
          <a:srcRect l="24936" r="24936"/>
          <a:stretch/>
        </p:blipFill>
        <p:spPr>
          <a:xfrm rot="10800000">
            <a:off x="1" y="761322"/>
            <a:ext cx="4076118" cy="6096678"/>
          </a:xfrm>
        </p:spPr>
      </p:pic>
      <p:sp>
        <p:nvSpPr>
          <p:cNvPr id="31" name="Oval 30">
            <a:extLst>
              <a:ext uri="{FF2B5EF4-FFF2-40B4-BE49-F238E27FC236}">
                <a16:creationId xmlns:a16="http://schemas.microsoft.com/office/drawing/2014/main" id="{F466A906-2869-BB36-138E-D45F62E92210}"/>
              </a:ext>
              <a:ext uri="{C183D7F6-B498-43B3-948B-1728B52AA6E4}">
                <adec:decorative xmlns:adec="http://schemas.microsoft.com/office/drawing/2017/decorative" val="1"/>
              </a:ext>
            </a:extLst>
          </p:cNvPr>
          <p:cNvSpPr/>
          <p:nvPr/>
        </p:nvSpPr>
        <p:spPr>
          <a:xfrm>
            <a:off x="3903349" y="4646277"/>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2" name="Straight Connector 31">
            <a:extLst>
              <a:ext uri="{FF2B5EF4-FFF2-40B4-BE49-F238E27FC236}">
                <a16:creationId xmlns:a16="http://schemas.microsoft.com/office/drawing/2014/main" id="{06186C3A-548E-AD87-3029-964123530768}"/>
              </a:ext>
              <a:ext uri="{C183D7F6-B498-43B3-948B-1728B52AA6E4}">
                <adec:decorative xmlns:adec="http://schemas.microsoft.com/office/drawing/2017/decorative" val="1"/>
              </a:ext>
            </a:extLst>
          </p:cNvPr>
          <p:cNvCxnSpPr>
            <a:cxnSpLocks/>
          </p:cNvCxnSpPr>
          <p:nvPr/>
        </p:nvCxnSpPr>
        <p:spPr>
          <a:xfrm>
            <a:off x="-97971" y="660400"/>
            <a:ext cx="4160955" cy="4149155"/>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7789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5FB75C3E-5885-49DD-8190-BB1E8C511A7E}"/>
              </a:ext>
            </a:extLst>
          </p:cNvPr>
          <p:cNvSpPr>
            <a:spLocks noGrp="1"/>
          </p:cNvSpPr>
          <p:nvPr>
            <p:ph type="title"/>
          </p:nvPr>
        </p:nvSpPr>
        <p:spPr>
          <a:xfrm>
            <a:off x="1552574" y="136526"/>
            <a:ext cx="9866540" cy="983148"/>
          </a:xfrm>
        </p:spPr>
        <p:txBody>
          <a:bodyPr>
            <a:normAutofit/>
          </a:bodyPr>
          <a:lstStyle/>
          <a:p>
            <a:r>
              <a:rPr lang="en-US" dirty="0"/>
              <a:t>(A) Issuing Member”</a:t>
            </a:r>
          </a:p>
        </p:txBody>
      </p:sp>
      <p:sp>
        <p:nvSpPr>
          <p:cNvPr id="7" name="Text Placeholder 6">
            <a:extLst>
              <a:ext uri="{FF2B5EF4-FFF2-40B4-BE49-F238E27FC236}">
                <a16:creationId xmlns:a16="http://schemas.microsoft.com/office/drawing/2014/main" id="{3FF2D739-E475-54F8-C832-F04A983D0F24}"/>
              </a:ext>
            </a:extLst>
          </p:cNvPr>
          <p:cNvSpPr>
            <a:spLocks noGrp="1"/>
          </p:cNvSpPr>
          <p:nvPr>
            <p:ph sz="half" idx="15"/>
          </p:nvPr>
        </p:nvSpPr>
        <p:spPr>
          <a:xfrm>
            <a:off x="1552575" y="1548882"/>
            <a:ext cx="9644160" cy="4568889"/>
          </a:xfrm>
        </p:spPr>
        <p:txBody>
          <a:bodyPr>
            <a:normAutofit/>
          </a:bodyPr>
          <a:lstStyle/>
          <a:p>
            <a:pPr marL="342900" indent="-342900">
              <a:buAutoNum type="arabicPeriod"/>
            </a:pPr>
            <a:r>
              <a:rPr lang="en-US" dirty="0"/>
              <a:t>Use </a:t>
            </a:r>
            <a:r>
              <a:rPr lang="en-US" b="1" dirty="0">
                <a:solidFill>
                  <a:srgbClr val="FF0000"/>
                </a:solidFill>
              </a:rPr>
              <a:t>RED </a:t>
            </a:r>
            <a:r>
              <a:rPr lang="en-US" dirty="0">
                <a:solidFill>
                  <a:schemeClr val="bg1">
                    <a:lumMod val="95000"/>
                  </a:schemeClr>
                </a:solidFill>
              </a:rPr>
              <a:t>to make changes to the Preliminary Form 2.</a:t>
            </a:r>
          </a:p>
          <a:p>
            <a:pPr marL="342900" indent="-342900">
              <a:buAutoNum type="arabicPeriod"/>
            </a:pPr>
            <a:r>
              <a:rPr lang="en-US" dirty="0">
                <a:solidFill>
                  <a:schemeClr val="bg1">
                    <a:lumMod val="95000"/>
                  </a:schemeClr>
                </a:solidFill>
              </a:rPr>
              <a:t>Do NOT add REV to Preliminary Form 2, use original JPA name.</a:t>
            </a:r>
          </a:p>
          <a:p>
            <a:pPr marL="342900" indent="-342900">
              <a:buAutoNum type="arabicPeriod"/>
            </a:pPr>
            <a:r>
              <a:rPr lang="en-US" dirty="0">
                <a:solidFill>
                  <a:schemeClr val="bg1">
                    <a:lumMod val="95000"/>
                  </a:schemeClr>
                </a:solidFill>
              </a:rPr>
              <a:t>Add BOS Member to Preliminary Form 2 Header and populate.</a:t>
            </a:r>
          </a:p>
          <a:p>
            <a:pPr marL="342900" indent="-342900">
              <a:buAutoNum type="arabicPeriod"/>
            </a:pPr>
            <a:r>
              <a:rPr lang="en-US" dirty="0">
                <a:solidFill>
                  <a:schemeClr val="bg1">
                    <a:lumMod val="95000"/>
                  </a:schemeClr>
                </a:solidFill>
              </a:rPr>
              <a:t>Add Section 18.1G to the existing section codes listed in the Location and Nature of Work for the applicable poles.</a:t>
            </a:r>
          </a:p>
          <a:p>
            <a:pPr marL="342900" indent="-342900">
              <a:buAutoNum type="arabicPeriod"/>
            </a:pPr>
            <a:r>
              <a:rPr lang="en-US" dirty="0">
                <a:solidFill>
                  <a:schemeClr val="bg1">
                    <a:lumMod val="95000"/>
                  </a:schemeClr>
                </a:solidFill>
              </a:rPr>
              <a:t>Decide if the Active, Dead or No SCJPC pole record best applies for the Record side of the JPA.</a:t>
            </a:r>
          </a:p>
          <a:p>
            <a:pPr marL="342900" indent="-342900">
              <a:buAutoNum type="arabicPeriod"/>
            </a:pPr>
            <a:r>
              <a:rPr lang="en-US" dirty="0">
                <a:solidFill>
                  <a:schemeClr val="bg1">
                    <a:lumMod val="95000"/>
                  </a:schemeClr>
                </a:solidFill>
              </a:rPr>
              <a:t>Call out in the Location and Nature of Work, the BOS JPA number and note, “Special Billing Active, Dead, or No Record.” (If multiple poles, make this call out only on the poles where it applies.)</a:t>
            </a:r>
          </a:p>
          <a:p>
            <a:pPr marL="342900" indent="-342900">
              <a:buAutoNum type="arabicPeriod"/>
            </a:pPr>
            <a:r>
              <a:rPr lang="en-US" dirty="0">
                <a:solidFill>
                  <a:schemeClr val="bg1">
                    <a:lumMod val="95000"/>
                  </a:schemeClr>
                </a:solidFill>
              </a:rPr>
              <a:t>Fill in a Form 7 and check BOS. Add, “See F2 changes in </a:t>
            </a:r>
            <a:r>
              <a:rPr lang="en-US" b="1" dirty="0">
                <a:solidFill>
                  <a:srgbClr val="FF0000"/>
                </a:solidFill>
              </a:rPr>
              <a:t>Red</a:t>
            </a:r>
            <a:r>
              <a:rPr lang="en-US" dirty="0">
                <a:solidFill>
                  <a:schemeClr val="bg1">
                    <a:lumMod val="95000"/>
                  </a:schemeClr>
                </a:solidFill>
              </a:rPr>
              <a:t>”.</a:t>
            </a:r>
          </a:p>
          <a:p>
            <a:pPr marL="342900" indent="-342900">
              <a:buAutoNum type="arabicPeriod"/>
            </a:pPr>
            <a:r>
              <a:rPr lang="en-US" dirty="0">
                <a:solidFill>
                  <a:schemeClr val="bg1">
                    <a:lumMod val="95000"/>
                  </a:schemeClr>
                </a:solidFill>
              </a:rPr>
              <a:t>Process BOS Form 7 and updated Preliminary Form 2 to all Members on Header, including the BOS Member.</a:t>
            </a:r>
          </a:p>
          <a:p>
            <a:pPr marL="342900" indent="-342900">
              <a:buAutoNum type="arabicPeriod"/>
            </a:pPr>
            <a:endParaRPr lang="en-US" dirty="0">
              <a:solidFill>
                <a:srgbClr val="FF0000"/>
              </a:solidFill>
            </a:endParaRPr>
          </a:p>
        </p:txBody>
      </p:sp>
      <p:sp>
        <p:nvSpPr>
          <p:cNvPr id="13" name="Slide Number Placeholder 12">
            <a:extLst>
              <a:ext uri="{FF2B5EF4-FFF2-40B4-BE49-F238E27FC236}">
                <a16:creationId xmlns:a16="http://schemas.microsoft.com/office/drawing/2014/main" id="{A540B739-30F9-C86F-67ED-2197DC1E598B}"/>
              </a:ext>
            </a:extLst>
          </p:cNvPr>
          <p:cNvSpPr>
            <a:spLocks noGrp="1"/>
          </p:cNvSpPr>
          <p:nvPr>
            <p:ph type="sldNum" sz="quarter" idx="12"/>
          </p:nvPr>
        </p:nvSpPr>
        <p:spPr>
          <a:xfrm>
            <a:off x="11123295" y="6356350"/>
            <a:ext cx="457200" cy="365125"/>
          </a:xfrm>
        </p:spPr>
        <p:txBody>
          <a:bodyPr/>
          <a:lstStyle/>
          <a:p>
            <a:fld id="{B5CEABB6-07DC-46E8-9B57-56EC44A396E5}" type="slidenum">
              <a:rPr lang="en-US" smtClean="0"/>
              <a:pPr/>
              <a:t>4</a:t>
            </a:fld>
            <a:endParaRPr lang="en-US" dirty="0"/>
          </a:p>
        </p:txBody>
      </p:sp>
    </p:spTree>
    <p:extLst>
      <p:ext uri="{BB962C8B-B14F-4D97-AF65-F5344CB8AC3E}">
        <p14:creationId xmlns:p14="http://schemas.microsoft.com/office/powerpoint/2010/main" val="42524660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0C883-7528-F9C5-D6FA-15EC059A3021}"/>
              </a:ext>
            </a:extLst>
          </p:cNvPr>
          <p:cNvSpPr>
            <a:spLocks noGrp="1"/>
          </p:cNvSpPr>
          <p:nvPr>
            <p:ph type="title"/>
          </p:nvPr>
        </p:nvSpPr>
        <p:spPr>
          <a:xfrm>
            <a:off x="3520440" y="896111"/>
            <a:ext cx="7889768" cy="2039341"/>
          </a:xfrm>
        </p:spPr>
        <p:txBody>
          <a:bodyPr anchor="t">
            <a:normAutofit/>
          </a:bodyPr>
          <a:lstStyle/>
          <a:p>
            <a:r>
              <a:rPr lang="en-US" dirty="0"/>
              <a:t>1. USE </a:t>
            </a:r>
            <a:r>
              <a:rPr lang="en-US" cap="none" dirty="0">
                <a:ln w="22225">
                  <a:solidFill>
                    <a:srgbClr val="FF0000"/>
                  </a:solidFill>
                  <a:prstDash val="solid"/>
                </a:ln>
                <a:solidFill>
                  <a:srgbClr val="FF0000"/>
                </a:solidFill>
                <a:effectLst>
                  <a:reflection blurRad="6350" stA="60000" endA="900" endPos="60000" dist="29997" dir="5400000" sy="-100000" algn="bl" rotWithShape="0"/>
                </a:effectLst>
              </a:rPr>
              <a:t>RED</a:t>
            </a:r>
            <a:r>
              <a:rPr lang="en-US" dirty="0"/>
              <a:t> TO MAKE THE FOLLOWING CHANGES TO THE Preliminary FORM2:</a:t>
            </a:r>
          </a:p>
        </p:txBody>
      </p:sp>
      <p:sp>
        <p:nvSpPr>
          <p:cNvPr id="3" name="Slide Number Placeholder 2">
            <a:extLst>
              <a:ext uri="{FF2B5EF4-FFF2-40B4-BE49-F238E27FC236}">
                <a16:creationId xmlns:a16="http://schemas.microsoft.com/office/drawing/2014/main" id="{8D3FE259-B742-148B-88EA-EAE84226FE5A}"/>
              </a:ext>
            </a:extLst>
          </p:cNvPr>
          <p:cNvSpPr>
            <a:spLocks noGrp="1"/>
          </p:cNvSpPr>
          <p:nvPr>
            <p:ph type="sldNum" sz="quarter" idx="12"/>
          </p:nvPr>
        </p:nvSpPr>
        <p:spPr>
          <a:xfrm>
            <a:off x="10949320" y="6356350"/>
            <a:ext cx="457200"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spTree>
    <p:extLst>
      <p:ext uri="{BB962C8B-B14F-4D97-AF65-F5344CB8AC3E}">
        <p14:creationId xmlns:p14="http://schemas.microsoft.com/office/powerpoint/2010/main" val="2390678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1B29E87-9C2C-400B-834D-4E4BD6E944D0}"/>
              </a:ext>
            </a:extLst>
          </p:cNvPr>
          <p:cNvSpPr>
            <a:spLocks noGrp="1"/>
          </p:cNvSpPr>
          <p:nvPr>
            <p:ph type="title"/>
          </p:nvPr>
        </p:nvSpPr>
        <p:spPr>
          <a:xfrm>
            <a:off x="764155" y="251928"/>
            <a:ext cx="10665845" cy="1969748"/>
          </a:xfrm>
        </p:spPr>
        <p:txBody>
          <a:bodyPr>
            <a:normAutofit/>
          </a:bodyPr>
          <a:lstStyle/>
          <a:p>
            <a:pPr algn="l"/>
            <a:r>
              <a:rPr lang="en-US" dirty="0">
                <a:solidFill>
                  <a:schemeClr val="tx1"/>
                </a:solidFill>
              </a:rPr>
              <a:t>2. DO NOT ADD REV TO Preliminary FORM 2, USE ORIGINAL JPA NAME</a:t>
            </a:r>
            <a:endParaRPr lang="en-US" sz="2000" dirty="0">
              <a:solidFill>
                <a:schemeClr val="tx1"/>
              </a:solidFill>
            </a:endParaRPr>
          </a:p>
        </p:txBody>
      </p:sp>
      <p:sp>
        <p:nvSpPr>
          <p:cNvPr id="2" name="Slide Number Placeholder 1">
            <a:extLst>
              <a:ext uri="{FF2B5EF4-FFF2-40B4-BE49-F238E27FC236}">
                <a16:creationId xmlns:a16="http://schemas.microsoft.com/office/drawing/2014/main" id="{660EB401-2F91-2D90-C859-96484861E564}"/>
              </a:ext>
            </a:extLst>
          </p:cNvPr>
          <p:cNvSpPr>
            <a:spLocks noGrp="1"/>
          </p:cNvSpPr>
          <p:nvPr>
            <p:ph type="sldNum" sz="quarter" idx="12"/>
          </p:nvPr>
        </p:nvSpPr>
        <p:spPr/>
        <p:txBody>
          <a:bodyPr/>
          <a:lstStyle/>
          <a:p>
            <a:fld id="{B5CEABB6-07DC-46E8-9B57-56EC44A396E5}" type="slidenum">
              <a:rPr lang="en-US" smtClean="0"/>
              <a:pPr/>
              <a:t>6</a:t>
            </a:fld>
            <a:endParaRPr lang="en-US" dirty="0"/>
          </a:p>
        </p:txBody>
      </p:sp>
      <p:pic>
        <p:nvPicPr>
          <p:cNvPr id="6" name="Picture 5">
            <a:extLst>
              <a:ext uri="{FF2B5EF4-FFF2-40B4-BE49-F238E27FC236}">
                <a16:creationId xmlns:a16="http://schemas.microsoft.com/office/drawing/2014/main" id="{3E41E0AC-BAA1-5D1B-9715-C96EA5539830}"/>
              </a:ext>
            </a:extLst>
          </p:cNvPr>
          <p:cNvPicPr>
            <a:picLocks noChangeAspect="1"/>
          </p:cNvPicPr>
          <p:nvPr/>
        </p:nvPicPr>
        <p:blipFill>
          <a:blip r:embed="rId3"/>
          <a:stretch>
            <a:fillRect/>
          </a:stretch>
        </p:blipFill>
        <p:spPr>
          <a:xfrm>
            <a:off x="4224564" y="2565919"/>
            <a:ext cx="6036585" cy="1101012"/>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2">
            <a:extLst>
              <a:ext uri="{FF2B5EF4-FFF2-40B4-BE49-F238E27FC236}">
                <a16:creationId xmlns:a16="http://schemas.microsoft.com/office/drawing/2014/main" id="{7B337D3C-265C-2395-13C5-35A16D34A325}"/>
              </a:ext>
            </a:extLst>
          </p:cNvPr>
          <p:cNvPicPr>
            <a:picLocks noChangeAspect="1"/>
          </p:cNvPicPr>
          <p:nvPr/>
        </p:nvPicPr>
        <p:blipFill>
          <a:blip r:embed="rId3"/>
          <a:stretch>
            <a:fillRect/>
          </a:stretch>
        </p:blipFill>
        <p:spPr>
          <a:xfrm>
            <a:off x="4196572" y="2637495"/>
            <a:ext cx="6036585" cy="11010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56699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31FE9-9059-4FE8-B4AC-9771F23A1B89}"/>
              </a:ext>
            </a:extLst>
          </p:cNvPr>
          <p:cNvSpPr>
            <a:spLocks noGrp="1"/>
          </p:cNvSpPr>
          <p:nvPr>
            <p:ph type="title"/>
          </p:nvPr>
        </p:nvSpPr>
        <p:spPr>
          <a:xfrm>
            <a:off x="1076325" y="136525"/>
            <a:ext cx="10800936" cy="1358691"/>
          </a:xfrm>
        </p:spPr>
        <p:txBody>
          <a:bodyPr>
            <a:normAutofit/>
          </a:bodyPr>
          <a:lstStyle/>
          <a:p>
            <a:r>
              <a:rPr lang="en-US" sz="3600" dirty="0"/>
              <a:t>3. ADD BOS MEMBER TO Preliminary FORM 2 HEADER AND POPULATE​</a:t>
            </a:r>
          </a:p>
        </p:txBody>
      </p:sp>
      <p:sp>
        <p:nvSpPr>
          <p:cNvPr id="8" name="Text Placeholder 7">
            <a:extLst>
              <a:ext uri="{FF2B5EF4-FFF2-40B4-BE49-F238E27FC236}">
                <a16:creationId xmlns:a16="http://schemas.microsoft.com/office/drawing/2014/main" id="{87441910-6501-5C60-C05A-BAFF34C25798}"/>
              </a:ext>
            </a:extLst>
          </p:cNvPr>
          <p:cNvSpPr>
            <a:spLocks noGrp="1"/>
          </p:cNvSpPr>
          <p:nvPr>
            <p:ph sz="half" idx="16"/>
          </p:nvPr>
        </p:nvSpPr>
        <p:spPr>
          <a:xfrm>
            <a:off x="3419476" y="1190625"/>
            <a:ext cx="7999751" cy="5105400"/>
          </a:xfrm>
        </p:spPr>
        <p:txBody>
          <a:bodyPr>
            <a:normAutofit/>
          </a:bodyPr>
          <a:lstStyle/>
          <a:p>
            <a:r>
              <a:rPr lang="en-US" sz="1400" dirty="0"/>
              <a:t>Approval field – add “</a:t>
            </a:r>
            <a:r>
              <a:rPr lang="en-US" sz="1400" dirty="0">
                <a:solidFill>
                  <a:srgbClr val="FF0000"/>
                </a:solidFill>
              </a:rPr>
              <a:t>18.1G</a:t>
            </a:r>
            <a:r>
              <a:rPr lang="en-US" sz="1400" dirty="0"/>
              <a:t>”</a:t>
            </a:r>
          </a:p>
          <a:p>
            <a:r>
              <a:rPr lang="en-US" sz="1400" dirty="0"/>
              <a:t>Accounting field – add “</a:t>
            </a:r>
            <a:r>
              <a:rPr lang="en-US" sz="1400" dirty="0">
                <a:solidFill>
                  <a:srgbClr val="FF0000"/>
                </a:solidFill>
              </a:rPr>
              <a:t>Special Billing</a:t>
            </a:r>
            <a:r>
              <a:rPr lang="en-US" sz="1400" dirty="0"/>
              <a:t>”</a:t>
            </a:r>
          </a:p>
          <a:p>
            <a:pPr marL="0" indent="0">
              <a:buNone/>
            </a:pPr>
            <a:endParaRPr lang="en-US" sz="800" dirty="0">
              <a:solidFill>
                <a:schemeClr val="bg1"/>
              </a:solidFill>
            </a:endParaRPr>
          </a:p>
          <a:p>
            <a:pPr marL="0" indent="0">
              <a:buNone/>
            </a:pPr>
            <a:endParaRPr lang="en-US" sz="800" dirty="0">
              <a:solidFill>
                <a:schemeClr val="bg1"/>
              </a:solidFill>
            </a:endParaRPr>
          </a:p>
          <a:p>
            <a:pPr marL="0" indent="0">
              <a:buNone/>
            </a:pPr>
            <a:endParaRPr lang="en-US" sz="800" dirty="0">
              <a:solidFill>
                <a:schemeClr val="bg1"/>
              </a:solidFill>
            </a:endParaRPr>
          </a:p>
          <a:p>
            <a:pPr marL="0" indent="0">
              <a:buNone/>
            </a:pPr>
            <a:r>
              <a:rPr lang="en-US" sz="1400" dirty="0">
                <a:solidFill>
                  <a:schemeClr val="bg1"/>
                </a:solidFill>
              </a:rPr>
              <a:t>(If the Member is already on the Header add </a:t>
            </a:r>
            <a:r>
              <a:rPr lang="en-US" sz="1400" dirty="0">
                <a:solidFill>
                  <a:srgbClr val="FF0000"/>
                </a:solidFill>
              </a:rPr>
              <a:t>18.1G</a:t>
            </a:r>
            <a:r>
              <a:rPr lang="en-US" sz="1400" dirty="0">
                <a:solidFill>
                  <a:schemeClr val="bg1"/>
                </a:solidFill>
              </a:rPr>
              <a:t> and </a:t>
            </a:r>
            <a:r>
              <a:rPr lang="en-US" sz="1400" dirty="0">
                <a:solidFill>
                  <a:srgbClr val="FF0000"/>
                </a:solidFill>
              </a:rPr>
              <a:t>Special Billing </a:t>
            </a:r>
            <a:r>
              <a:rPr lang="en-US" sz="1400" dirty="0">
                <a:solidFill>
                  <a:schemeClr val="bg1"/>
                </a:solidFill>
              </a:rPr>
              <a:t>alongside approval name and accounting data or alongside </a:t>
            </a:r>
            <a:r>
              <a:rPr lang="en-US" sz="1400" dirty="0">
                <a:solidFill>
                  <a:srgbClr val="FF0000"/>
                </a:solidFill>
              </a:rPr>
              <a:t>18.1D</a:t>
            </a:r>
            <a:r>
              <a:rPr lang="en-US" sz="1400" dirty="0">
                <a:solidFill>
                  <a:schemeClr val="bg1"/>
                </a:solidFill>
              </a:rPr>
              <a:t>)</a:t>
            </a:r>
          </a:p>
          <a:p>
            <a:pPr marL="0" indent="0">
              <a:buNone/>
            </a:pPr>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p>
          <a:p>
            <a:endParaRPr lang="en-US" dirty="0"/>
          </a:p>
          <a:p>
            <a:endParaRPr lang="en-US" dirty="0"/>
          </a:p>
          <a:p>
            <a:endParaRPr lang="en-US" dirty="0"/>
          </a:p>
          <a:p>
            <a:endParaRPr lang="en-US" dirty="0"/>
          </a:p>
        </p:txBody>
      </p:sp>
      <p:sp>
        <p:nvSpPr>
          <p:cNvPr id="64" name="Oval 63">
            <a:extLst>
              <a:ext uri="{FF2B5EF4-FFF2-40B4-BE49-F238E27FC236}">
                <a16:creationId xmlns:a16="http://schemas.microsoft.com/office/drawing/2014/main" id="{1C668341-39BE-4448-B29D-2594AE6D75C2}"/>
              </a:ext>
              <a:ext uri="{C183D7F6-B498-43B3-948B-1728B52AA6E4}">
                <adec:decorative xmlns:adec="http://schemas.microsoft.com/office/drawing/2017/decorative" val="1"/>
              </a:ext>
            </a:extLst>
          </p:cNvPr>
          <p:cNvSpPr/>
          <p:nvPr/>
        </p:nvSpPr>
        <p:spPr>
          <a:xfrm>
            <a:off x="1901853" y="2682814"/>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31C374B-40F2-4B1E-A9D8-6E5C932FF170}"/>
              </a:ext>
              <a:ext uri="{C183D7F6-B498-43B3-948B-1728B52AA6E4}">
                <adec:decorative xmlns:adec="http://schemas.microsoft.com/office/drawing/2017/decorative" val="1"/>
              </a:ext>
            </a:extLst>
          </p:cNvPr>
          <p:cNvCxnSpPr>
            <a:cxnSpLocks/>
          </p:cNvCxnSpPr>
          <p:nvPr/>
        </p:nvCxnSpPr>
        <p:spPr>
          <a:xfrm flipV="1">
            <a:off x="0" y="2824876"/>
            <a:ext cx="201168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30" name="Slide Number Placeholder 29">
            <a:extLst>
              <a:ext uri="{FF2B5EF4-FFF2-40B4-BE49-F238E27FC236}">
                <a16:creationId xmlns:a16="http://schemas.microsoft.com/office/drawing/2014/main" id="{32C7587B-DD64-0940-2F6D-21C5F453FAB1}"/>
              </a:ext>
            </a:extLst>
          </p:cNvPr>
          <p:cNvSpPr>
            <a:spLocks noGrp="1"/>
          </p:cNvSpPr>
          <p:nvPr>
            <p:ph type="sldNum" sz="quarter" idx="12"/>
          </p:nvPr>
        </p:nvSpPr>
        <p:spPr/>
        <p:txBody>
          <a:bodyPr/>
          <a:lstStyle/>
          <a:p>
            <a:fld id="{B5CEABB6-07DC-46E8-9B57-56EC44A396E5}" type="slidenum">
              <a:rPr lang="en-US" smtClean="0"/>
              <a:pPr/>
              <a:t>7</a:t>
            </a:fld>
            <a:endParaRPr lang="en-US" dirty="0"/>
          </a:p>
        </p:txBody>
      </p:sp>
      <p:pic>
        <p:nvPicPr>
          <p:cNvPr id="6" name="Picture 5">
            <a:extLst>
              <a:ext uri="{FF2B5EF4-FFF2-40B4-BE49-F238E27FC236}">
                <a16:creationId xmlns:a16="http://schemas.microsoft.com/office/drawing/2014/main" id="{A0EAAD08-D3D5-5AB4-47AE-602E0D09F403}"/>
              </a:ext>
            </a:extLst>
          </p:cNvPr>
          <p:cNvPicPr>
            <a:picLocks noChangeAspect="1"/>
          </p:cNvPicPr>
          <p:nvPr/>
        </p:nvPicPr>
        <p:blipFill>
          <a:blip r:embed="rId3"/>
          <a:stretch>
            <a:fillRect/>
          </a:stretch>
        </p:blipFill>
        <p:spPr>
          <a:xfrm>
            <a:off x="3027590" y="1880454"/>
            <a:ext cx="8114515" cy="1443781"/>
          </a:xfrm>
          <a:prstGeom prst="rect">
            <a:avLst/>
          </a:prstGeom>
          <a:effectLst>
            <a:innerShdw blurRad="63500" dist="50800" dir="18900000">
              <a:prstClr val="black">
                <a:alpha val="50000"/>
              </a:prstClr>
            </a:innerShdw>
          </a:effectLst>
        </p:spPr>
      </p:pic>
      <p:pic>
        <p:nvPicPr>
          <p:cNvPr id="11" name="Picture 10">
            <a:extLst>
              <a:ext uri="{FF2B5EF4-FFF2-40B4-BE49-F238E27FC236}">
                <a16:creationId xmlns:a16="http://schemas.microsoft.com/office/drawing/2014/main" id="{B09BF442-00D5-C36F-3D17-47A02982E7EB}"/>
              </a:ext>
            </a:extLst>
          </p:cNvPr>
          <p:cNvPicPr>
            <a:picLocks noChangeAspect="1"/>
          </p:cNvPicPr>
          <p:nvPr/>
        </p:nvPicPr>
        <p:blipFill>
          <a:blip r:embed="rId4"/>
          <a:stretch>
            <a:fillRect/>
          </a:stretch>
        </p:blipFill>
        <p:spPr>
          <a:xfrm>
            <a:off x="3027590" y="5330073"/>
            <a:ext cx="8114515" cy="1342134"/>
          </a:xfrm>
          <a:prstGeom prst="rect">
            <a:avLst/>
          </a:prstGeom>
          <a:effectLst>
            <a:innerShdw blurRad="63500" dist="50800" dir="18900000">
              <a:prstClr val="black">
                <a:alpha val="50000"/>
              </a:prstClr>
            </a:innerShdw>
          </a:effectLst>
          <a:scene3d>
            <a:camera prst="obliqueBottomLeft"/>
            <a:lightRig rig="threePt" dir="t"/>
          </a:scene3d>
        </p:spPr>
      </p:pic>
      <p:pic>
        <p:nvPicPr>
          <p:cNvPr id="4" name="Picture 3">
            <a:extLst>
              <a:ext uri="{FF2B5EF4-FFF2-40B4-BE49-F238E27FC236}">
                <a16:creationId xmlns:a16="http://schemas.microsoft.com/office/drawing/2014/main" id="{41C4FC51-E17A-E8AD-F116-C3FD6527966B}"/>
              </a:ext>
            </a:extLst>
          </p:cNvPr>
          <p:cNvPicPr>
            <a:picLocks noChangeAspect="1"/>
          </p:cNvPicPr>
          <p:nvPr/>
        </p:nvPicPr>
        <p:blipFill>
          <a:blip r:embed="rId5"/>
          <a:stretch>
            <a:fillRect/>
          </a:stretch>
        </p:blipFill>
        <p:spPr>
          <a:xfrm>
            <a:off x="3027590" y="3807299"/>
            <a:ext cx="8114515" cy="1410882"/>
          </a:xfrm>
          <a:prstGeom prst="rect">
            <a:avLst/>
          </a:prstGeom>
          <a:effectLst>
            <a:innerShdw blurRad="63500" dist="50800" dir="18900000">
              <a:prstClr val="black">
                <a:alpha val="50000"/>
              </a:prstClr>
            </a:innerShdw>
          </a:effectLst>
        </p:spPr>
      </p:pic>
    </p:spTree>
    <p:extLst>
      <p:ext uri="{BB962C8B-B14F-4D97-AF65-F5344CB8AC3E}">
        <p14:creationId xmlns:p14="http://schemas.microsoft.com/office/powerpoint/2010/main" val="159392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E93-8585-46D4-A7EC-F184E317CB2E}"/>
              </a:ext>
            </a:extLst>
          </p:cNvPr>
          <p:cNvSpPr>
            <a:spLocks noGrp="1"/>
          </p:cNvSpPr>
          <p:nvPr>
            <p:ph type="ctrTitle"/>
          </p:nvPr>
        </p:nvSpPr>
        <p:spPr>
          <a:xfrm>
            <a:off x="2705879" y="186613"/>
            <a:ext cx="8722584" cy="2174379"/>
          </a:xfrm>
        </p:spPr>
        <p:txBody>
          <a:bodyPr>
            <a:noAutofit/>
          </a:bodyPr>
          <a:lstStyle/>
          <a:p>
            <a:r>
              <a:rPr lang="en-US" sz="3200" dirty="0"/>
              <a:t>4. ADD SECTION </a:t>
            </a:r>
            <a:r>
              <a:rPr lang="en-US" sz="3200" dirty="0">
                <a:solidFill>
                  <a:srgbClr val="FF0000"/>
                </a:solidFill>
              </a:rPr>
              <a:t>18.1G</a:t>
            </a:r>
            <a:r>
              <a:rPr lang="en-US" sz="3200" dirty="0"/>
              <a:t> TO THE EXISTING SECTION CODES LISTED IN THE Location AND NATURE OF WORK FOR THE APPLICABLE POLES.</a:t>
            </a:r>
          </a:p>
        </p:txBody>
      </p:sp>
      <p:pic>
        <p:nvPicPr>
          <p:cNvPr id="5" name="Picture 4">
            <a:extLst>
              <a:ext uri="{FF2B5EF4-FFF2-40B4-BE49-F238E27FC236}">
                <a16:creationId xmlns:a16="http://schemas.microsoft.com/office/drawing/2014/main" id="{B2866DB3-12CD-2BE9-7CD0-EF08919AC828}"/>
              </a:ext>
            </a:extLst>
          </p:cNvPr>
          <p:cNvPicPr>
            <a:picLocks noChangeAspect="1"/>
          </p:cNvPicPr>
          <p:nvPr/>
        </p:nvPicPr>
        <p:blipFill>
          <a:blip r:embed="rId3"/>
          <a:stretch>
            <a:fillRect/>
          </a:stretch>
        </p:blipFill>
        <p:spPr>
          <a:xfrm>
            <a:off x="5041428" y="2816524"/>
            <a:ext cx="3906629" cy="1837173"/>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9" name="Picture 8">
            <a:extLst>
              <a:ext uri="{FF2B5EF4-FFF2-40B4-BE49-F238E27FC236}">
                <a16:creationId xmlns:a16="http://schemas.microsoft.com/office/drawing/2014/main" id="{F529FBF2-789F-14A6-8C27-B1B3DF32FD3B}"/>
              </a:ext>
            </a:extLst>
          </p:cNvPr>
          <p:cNvPicPr>
            <a:picLocks noChangeAspect="1"/>
          </p:cNvPicPr>
          <p:nvPr/>
        </p:nvPicPr>
        <p:blipFill>
          <a:blip r:embed="rId4"/>
          <a:stretch>
            <a:fillRect/>
          </a:stretch>
        </p:blipFill>
        <p:spPr>
          <a:xfrm>
            <a:off x="6828662" y="5109229"/>
            <a:ext cx="4078824" cy="120448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36493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E1C88-627C-4655-A4FB-0BB02EDB078A}"/>
              </a:ext>
            </a:extLst>
          </p:cNvPr>
          <p:cNvSpPr>
            <a:spLocks noGrp="1"/>
          </p:cNvSpPr>
          <p:nvPr>
            <p:ph type="title"/>
          </p:nvPr>
        </p:nvSpPr>
        <p:spPr>
          <a:xfrm>
            <a:off x="762001" y="503237"/>
            <a:ext cx="6589150" cy="2174649"/>
          </a:xfrm>
        </p:spPr>
        <p:txBody>
          <a:bodyPr>
            <a:noAutofit/>
          </a:bodyPr>
          <a:lstStyle/>
          <a:p>
            <a:r>
              <a:rPr lang="en-US" sz="3600" dirty="0"/>
              <a:t>5. Decide if the ACTIVE, dead, or no </a:t>
            </a:r>
            <a:r>
              <a:rPr lang="en-US" sz="3600" dirty="0" err="1"/>
              <a:t>scjpc</a:t>
            </a:r>
            <a:r>
              <a:rPr lang="en-US" sz="3600" dirty="0"/>
              <a:t> pole record applies for the record side of the </a:t>
            </a:r>
            <a:r>
              <a:rPr lang="en-US" sz="3600" dirty="0" err="1"/>
              <a:t>jpa</a:t>
            </a:r>
            <a:r>
              <a:rPr lang="en-US" sz="3600" dirty="0"/>
              <a:t>. </a:t>
            </a:r>
          </a:p>
        </p:txBody>
      </p:sp>
      <p:sp>
        <p:nvSpPr>
          <p:cNvPr id="3" name="Content Placeholder 2">
            <a:extLst>
              <a:ext uri="{FF2B5EF4-FFF2-40B4-BE49-F238E27FC236}">
                <a16:creationId xmlns:a16="http://schemas.microsoft.com/office/drawing/2014/main" id="{033634FE-ADF0-4BC3-A0A9-447EA9DD096B}"/>
              </a:ext>
            </a:extLst>
          </p:cNvPr>
          <p:cNvSpPr>
            <a:spLocks noGrp="1"/>
          </p:cNvSpPr>
          <p:nvPr>
            <p:ph sz="half" idx="14"/>
          </p:nvPr>
        </p:nvSpPr>
        <p:spPr>
          <a:xfrm>
            <a:off x="762000" y="2884818"/>
            <a:ext cx="6597650" cy="3469945"/>
          </a:xfrm>
        </p:spPr>
        <p:txBody>
          <a:bodyPr vert="horz" lIns="91440" tIns="45720" rIns="91440" bIns="45720" rtlCol="0" anchor="t">
            <a:normAutofit fontScale="62500" lnSpcReduction="20000"/>
          </a:bodyPr>
          <a:lstStyle/>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Determine the changes made to SCJPC record and how it effects your JPA.</a:t>
            </a:r>
          </a:p>
          <a:p>
            <a:r>
              <a:rPr lang="en-US" sz="2600" kern="100" dirty="0">
                <a:effectLst/>
                <a:latin typeface="Calibri" panose="020F0502020204030204" pitchFamily="34" charset="0"/>
                <a:ea typeface="Calibri" panose="020F0502020204030204" pitchFamily="34" charset="0"/>
                <a:cs typeface="Times New Roman" panose="02020603050405020304" pitchFamily="18" charset="0"/>
              </a:rPr>
              <a:t>This will determine which SCJPC record you will want to use (Active, Dead, or No Record</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US" dirty="0"/>
              <a:t>ACTIVE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using the ACTIVE record, the pole card is the correct pole information just adding the BOS member. The BOS member would be added to the record side. The quantities would include the BOS member. Unlike a RO1, the Date Sent should not be changed. </a:t>
            </a:r>
          </a:p>
          <a:p>
            <a:r>
              <a:rPr lang="en-US" dirty="0"/>
              <a:t>DEAD –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using the DEAD record, the pole card pole information is the updated or new pole and there is a “missing” replacement that needs to bill. The BOS member would be added to only the proposed side. The quantities would </a:t>
            </a: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include the BOS member. The Date Sent should not be changed.</a:t>
            </a:r>
          </a:p>
          <a:p>
            <a:r>
              <a:rPr lang="en-US" dirty="0"/>
              <a:t>NO RECORD - No Record is when the BOS member established a joint record on the newer pole, bypassing a pending replacement. </a:t>
            </a:r>
          </a:p>
        </p:txBody>
      </p:sp>
      <p:sp>
        <p:nvSpPr>
          <p:cNvPr id="6" name="Slide Number Placeholder 5">
            <a:extLst>
              <a:ext uri="{FF2B5EF4-FFF2-40B4-BE49-F238E27FC236}">
                <a16:creationId xmlns:a16="http://schemas.microsoft.com/office/drawing/2014/main" id="{A4AC050D-BAF4-C23C-F8EC-24DEC4293002}"/>
              </a:ext>
            </a:extLst>
          </p:cNvPr>
          <p:cNvSpPr>
            <a:spLocks noGrp="1"/>
          </p:cNvSpPr>
          <p:nvPr>
            <p:ph type="sldNum" sz="quarter" idx="12"/>
          </p:nvPr>
        </p:nvSpPr>
        <p:spPr/>
        <p:txBody>
          <a:bodyPr/>
          <a:lstStyle/>
          <a:p>
            <a:fld id="{B5CEABB6-07DC-46E8-9B57-56EC44A396E5}" type="slidenum">
              <a:rPr lang="en-US" smtClean="0"/>
              <a:pPr/>
              <a:t>9</a:t>
            </a:fld>
            <a:endParaRPr lang="en-US" dirty="0"/>
          </a:p>
        </p:txBody>
      </p:sp>
    </p:spTree>
    <p:extLst>
      <p:ext uri="{BB962C8B-B14F-4D97-AF65-F5344CB8AC3E}">
        <p14:creationId xmlns:p14="http://schemas.microsoft.com/office/powerpoint/2010/main" val="1346372204"/>
      </p:ext>
    </p:extLst>
  </p:cSld>
  <p:clrMapOvr>
    <a:masterClrMapping/>
  </p:clrMapOvr>
</p:sld>
</file>

<file path=ppt/theme/theme1.xml><?xml version="1.0" encoding="utf-8"?>
<a:theme xmlns:a="http://schemas.openxmlformats.org/drawingml/2006/main" name="Custom">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33968143_Win32_SL_V3" id="{4DA6DF5E-F5DF-461D-8863-50E9C5721FD0}" vid="{BC6DDDB8-E14A-47D1-98C5-2C109624FD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CABA29E4EC9446A26668B23077A146" ma:contentTypeVersion="8" ma:contentTypeDescription="Create a new document." ma:contentTypeScope="" ma:versionID="a88a7261e22d288f454d08f3b4463808">
  <xsd:schema xmlns:xsd="http://www.w3.org/2001/XMLSchema" xmlns:xs="http://www.w3.org/2001/XMLSchema" xmlns:p="http://schemas.microsoft.com/office/2006/metadata/properties" xmlns:ns2="d5f588eb-d162-4581-9374-ceb0e3a8f073" targetNamespace="http://schemas.microsoft.com/office/2006/metadata/properties" ma:root="true" ma:fieldsID="ec2e7cb1bc6a7eb63144b129c068f658" ns2:_="">
    <xsd:import namespace="d5f588eb-d162-4581-9374-ceb0e3a8f07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f588eb-d162-4581-9374-ceb0e3a8f0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70FAFC-803A-46F2-970B-52260BB7A82F}"/>
</file>

<file path=customXml/itemProps2.xml><?xml version="1.0" encoding="utf-8"?>
<ds:datastoreItem xmlns:ds="http://schemas.openxmlformats.org/officeDocument/2006/customXml" ds:itemID="{0F65614A-92F9-4391-AC3D-F3F5B0704F99}">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71af3243-3dd4-4a8d-8c0d-dd76da1f02a5"/>
    <ds:schemaRef ds:uri="http://purl.org/dc/dcmitype/"/>
    <ds:schemaRef ds:uri="230e9df3-be65-4c73-a93b-d1236ebd677e"/>
    <ds:schemaRef ds:uri="16c05727-aa75-4e4a-9b5f-8a80a1165891"/>
    <ds:schemaRef ds:uri="http://purl.org/dc/terms/"/>
  </ds:schemaRefs>
</ds:datastoreItem>
</file>

<file path=customXml/itemProps3.xml><?xml version="1.0" encoding="utf-8"?>
<ds:datastoreItem xmlns:ds="http://schemas.openxmlformats.org/officeDocument/2006/customXml" ds:itemID="{8451406B-581B-4C29-A833-E33D8A6AB075}">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Ion Boardroom</Template>
  <TotalTime>358</TotalTime>
  <Words>825</Words>
  <Application>Microsoft Office PowerPoint</Application>
  <PresentationFormat>Widescreen</PresentationFormat>
  <Paragraphs>73</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Avenir Next LT Pro</vt:lpstr>
      <vt:lpstr>Calibri</vt:lpstr>
      <vt:lpstr>Calibri Light</vt:lpstr>
      <vt:lpstr>Helvetica</vt:lpstr>
      <vt:lpstr>Custom</vt:lpstr>
      <vt:lpstr> 18.1G Billing out of Sequence (BOS)</vt:lpstr>
      <vt:lpstr>PowerPoint Presentation</vt:lpstr>
      <vt:lpstr>Preliminary Setup </vt:lpstr>
      <vt:lpstr>(A) Issuing Member”</vt:lpstr>
      <vt:lpstr>1. USE RED TO MAKE THE FOLLOWING CHANGES TO THE Preliminary FORM2:</vt:lpstr>
      <vt:lpstr>2. DO NOT ADD REV TO Preliminary FORM 2, USE ORIGINAL JPA NAME</vt:lpstr>
      <vt:lpstr>3. ADD BOS MEMBER TO Preliminary FORM 2 HEADER AND POPULATE​</vt:lpstr>
      <vt:lpstr>4. ADD SECTION 18.1G TO THE EXISTING SECTION CODES LISTED IN THE Location AND NATURE OF WORK FOR THE APPLICABLE POLES.</vt:lpstr>
      <vt:lpstr>5. Decide if the ACTIVE, dead, or no scjpc pole record applies for the record side of the jpa. </vt:lpstr>
      <vt:lpstr>  ACTIVE RECORD: When using the ACTIVE record, the pole card is the correct pole information just adding the BOS member. The BOS member would be added to the record side. The Quantities would include the BOS member. Unlike a RO1, the Date sent should not be changed. </vt:lpstr>
      <vt:lpstr>Dead Record When using the DEAD record, the pole card pole information is the updated or new pole and there is a “missing” replacement that needs to bill. The BOS member would be added to only the proposed side. The Quantities would not include the BOS member. The Date sent should not be changed.</vt:lpstr>
      <vt:lpstr>No Record - No Record special billing is when the BOS member established a joint record on the newer pole, bypassing a pending replacement.  </vt:lpstr>
      <vt:lpstr>6. CALL OUT IN THE LOCATION AND NATURE OF WORK, THE BOS JPA NUMBER AND NOTE “SPECIAL BILLING Active, dead, or no record.” (if multiple poles, make this call out only on the poles where it applies.)</vt:lpstr>
      <vt:lpstr>7. Fill in a form 7 and check bos. Add, “see f2 changes in red”</vt:lpstr>
      <vt:lpstr>8. Process bos form 7 and updated preliminary form 2 to all members on header, including the bos member.  </vt:lpstr>
      <vt:lpstr>(B) Receiving 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Kathleen Allen</dc:creator>
  <cp:lastModifiedBy>Kathleen Allen</cp:lastModifiedBy>
  <cp:revision>17</cp:revision>
  <dcterms:created xsi:type="dcterms:W3CDTF">2025-03-12T19:53:25Z</dcterms:created>
  <dcterms:modified xsi:type="dcterms:W3CDTF">2025-05-20T20:09:16Z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0x0101007CCABA29E4EC9446A26668B23077A146</vt:lpwstr>
  </property>
  <property fmtid="{D5CDD505-2E9C-101B-9397-08002B2CF9AE}" pid="3" name="_MarkAsFinal">
    <vt:bool>true</vt:bool>
  </property>
</Properties>
</file>